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6"/>
  </p:notesMasterIdLst>
  <p:sldIdLst>
    <p:sldId id="256" r:id="rId2"/>
    <p:sldId id="309" r:id="rId3"/>
    <p:sldId id="258" r:id="rId4"/>
    <p:sldId id="312" r:id="rId5"/>
    <p:sldId id="322" r:id="rId6"/>
    <p:sldId id="311" r:id="rId7"/>
    <p:sldId id="314" r:id="rId8"/>
    <p:sldId id="318" r:id="rId9"/>
    <p:sldId id="317" r:id="rId10"/>
    <p:sldId id="319" r:id="rId11"/>
    <p:sldId id="316" r:id="rId12"/>
    <p:sldId id="320" r:id="rId13"/>
    <p:sldId id="266" r:id="rId14"/>
    <p:sldId id="262" r:id="rId15"/>
  </p:sldIdLst>
  <p:sldSz cx="9144000" cy="5143500" type="screen16x9"/>
  <p:notesSz cx="6858000" cy="9144000"/>
  <p:embeddedFontLst>
    <p:embeddedFont>
      <p:font typeface="Nunito" panose="020B0604020202020204" charset="0"/>
      <p:regular r:id="rId17"/>
      <p:bold r:id="rId18"/>
      <p:italic r:id="rId19"/>
      <p:boldItalic r:id="rId20"/>
    </p:embeddedFont>
    <p:embeddedFont>
      <p:font typeface="Segoe UI Light" panose="020B0502040204020203" pitchFamily="34" charset="0"/>
      <p:regular r:id="rId21"/>
      <p: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Roboto" panose="020B0604020202020204" charset="0"/>
      <p:regular r:id="rId27"/>
      <p:bold r:id="rId28"/>
      <p:italic r:id="rId29"/>
      <p:boldItalic r:id="rId30"/>
    </p:embeddedFont>
    <p:embeddedFont>
      <p:font typeface="MS PGothic" panose="020B0600070205080204" pitchFamily="34" charset="-128"/>
      <p:regular r:id="rId31"/>
    </p:embeddedFont>
    <p:embeddedFont>
      <p:font typeface="Saira Thin" panose="020B0604020202020204" charset="0"/>
      <p:regular r:id="rId32"/>
      <p:bold r:id="rId33"/>
      <p:italic r:id="rId34"/>
      <p:boldItalic r:id="rId35"/>
    </p:embeddedFont>
    <p:embeddedFont>
      <p:font typeface="Saira" panose="020B0604020202020204" charset="0"/>
      <p:regular r:id="rId36"/>
      <p:bold r:id="rId37"/>
      <p:italic r:id="rId38"/>
      <p:boldItalic r:id="rId39"/>
    </p:embeddedFont>
    <p:embeddedFont>
      <p:font typeface="Lato" panose="020B0604020202020204" charset="0"/>
      <p:regular r:id="rId40"/>
      <p:bold r:id="rId41"/>
      <p:italic r:id="rId42"/>
      <p:boldItalic r:id="rId4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F3580CD-1AA1-4031-B263-E6A5BC2D4557}">
  <a:tblStyle styleId="{1F3580CD-1AA1-4031-B263-E6A5BC2D455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font" Target="fonts/font23.fntdata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openxmlformats.org/officeDocument/2006/relationships/font" Target="fonts/font26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font" Target="fonts/font21.fntdata"/><Relationship Id="rId40" Type="http://schemas.openxmlformats.org/officeDocument/2006/relationships/font" Target="fonts/font24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43" Type="http://schemas.openxmlformats.org/officeDocument/2006/relationships/font" Target="fonts/font27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font" Target="fonts/font22.fntdata"/><Relationship Id="rId46" Type="http://schemas.openxmlformats.org/officeDocument/2006/relationships/theme" Target="theme/theme1.xml"/><Relationship Id="rId20" Type="http://schemas.openxmlformats.org/officeDocument/2006/relationships/font" Target="fonts/font4.fntdata"/><Relationship Id="rId41" Type="http://schemas.openxmlformats.org/officeDocument/2006/relationships/font" Target="fonts/font2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6230128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0" name="Google Shape;68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35952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g8a46fb0627_0_3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9" name="Google Shape;819;g8a46fb0627_0_3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1350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4843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6469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1948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0996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07590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3681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33263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4606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34373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8a46fb0627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8a46fb0627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40925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g92dc520636_1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5" name="Google Shape;1095;g92dc520636_1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5706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Google Shape;972;g92dc520636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3" name="Google Shape;973;g92dc520636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6212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subTitle" idx="1"/>
          </p:nvPr>
        </p:nvSpPr>
        <p:spPr>
          <a:xfrm>
            <a:off x="2642575" y="3244200"/>
            <a:ext cx="3858900" cy="74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"/>
              <a:buFont typeface="Roboto"/>
              <a:buNone/>
              <a:defRPr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86900" y="1450800"/>
            <a:ext cx="5970300" cy="179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44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>
            <a:spLocks noGrp="1"/>
          </p:cNvSpPr>
          <p:nvPr>
            <p:ph type="subTitle" idx="1"/>
          </p:nvPr>
        </p:nvSpPr>
        <p:spPr>
          <a:xfrm>
            <a:off x="2884400" y="3128075"/>
            <a:ext cx="3375300" cy="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7" name="Google Shape;147;p8"/>
          <p:cNvCxnSpPr/>
          <p:nvPr/>
        </p:nvCxnSpPr>
        <p:spPr>
          <a:xfrm>
            <a:off x="3949650" y="2921550"/>
            <a:ext cx="1244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148" name="Google Shape;148;p8"/>
          <p:cNvSpPr txBox="1">
            <a:spLocks noGrp="1"/>
          </p:cNvSpPr>
          <p:nvPr>
            <p:ph type="title"/>
          </p:nvPr>
        </p:nvSpPr>
        <p:spPr>
          <a:xfrm>
            <a:off x="1146650" y="2101375"/>
            <a:ext cx="6850800" cy="55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None/>
              <a:defRPr>
                <a:solidFill>
                  <a:schemeClr val="l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"/>
          <p:cNvSpPr/>
          <p:nvPr/>
        </p:nvSpPr>
        <p:spPr>
          <a:xfrm>
            <a:off x="4878375" y="0"/>
            <a:ext cx="42891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9"/>
          <p:cNvSpPr txBox="1">
            <a:spLocks noGrp="1"/>
          </p:cNvSpPr>
          <p:nvPr>
            <p:ph type="title"/>
          </p:nvPr>
        </p:nvSpPr>
        <p:spPr>
          <a:xfrm>
            <a:off x="819275" y="1786763"/>
            <a:ext cx="3304500" cy="132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52" name="Google Shape;152;p9"/>
          <p:cNvSpPr txBox="1">
            <a:spLocks noGrp="1"/>
          </p:cNvSpPr>
          <p:nvPr>
            <p:ph type="subTitle" idx="1"/>
          </p:nvPr>
        </p:nvSpPr>
        <p:spPr>
          <a:xfrm>
            <a:off x="1319644" y="3316725"/>
            <a:ext cx="2304000" cy="63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53" name="Google Shape;153;p9"/>
          <p:cNvSpPr txBox="1">
            <a:spLocks noGrp="1"/>
          </p:cNvSpPr>
          <p:nvPr>
            <p:ph type="subTitle" idx="2"/>
          </p:nvPr>
        </p:nvSpPr>
        <p:spPr>
          <a:xfrm>
            <a:off x="5634275" y="1706100"/>
            <a:ext cx="2655000" cy="173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400" b="0">
                <a:solidFill>
                  <a:schemeClr val="l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4" name="Google Shape;154;p9"/>
          <p:cNvGrpSpPr/>
          <p:nvPr/>
        </p:nvGrpSpPr>
        <p:grpSpPr>
          <a:xfrm>
            <a:off x="2190726" y="3992259"/>
            <a:ext cx="809400" cy="117652"/>
            <a:chOff x="4706825" y="692850"/>
            <a:chExt cx="1214950" cy="176575"/>
          </a:xfrm>
        </p:grpSpPr>
        <p:sp>
          <p:nvSpPr>
            <p:cNvPr id="155" name="Google Shape;155;p9"/>
            <p:cNvSpPr/>
            <p:nvPr/>
          </p:nvSpPr>
          <p:spPr>
            <a:xfrm>
              <a:off x="4706825" y="692850"/>
              <a:ext cx="176797" cy="176575"/>
            </a:xfrm>
            <a:custGeom>
              <a:avLst/>
              <a:gdLst/>
              <a:ahLst/>
              <a:cxnLst/>
              <a:rect l="l" t="t" r="r" b="b"/>
              <a:pathLst>
                <a:path w="789" h="788" extrusionOk="0">
                  <a:moveTo>
                    <a:pt x="1" y="0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9"/>
            <p:cNvSpPr/>
            <p:nvPr/>
          </p:nvSpPr>
          <p:spPr>
            <a:xfrm>
              <a:off x="4966531" y="692850"/>
              <a:ext cx="176573" cy="176575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1" y="0"/>
                  </a:moveTo>
                  <a:lnTo>
                    <a:pt x="1" y="788"/>
                  </a:lnTo>
                  <a:lnTo>
                    <a:pt x="787" y="788"/>
                  </a:lnTo>
                  <a:lnTo>
                    <a:pt x="78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9"/>
            <p:cNvSpPr/>
            <p:nvPr/>
          </p:nvSpPr>
          <p:spPr>
            <a:xfrm>
              <a:off x="5226013" y="692850"/>
              <a:ext cx="176573" cy="176575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0" y="0"/>
                  </a:moveTo>
                  <a:lnTo>
                    <a:pt x="0" y="788"/>
                  </a:lnTo>
                  <a:lnTo>
                    <a:pt x="788" y="788"/>
                  </a:lnTo>
                  <a:lnTo>
                    <a:pt x="7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9"/>
            <p:cNvSpPr/>
            <p:nvPr/>
          </p:nvSpPr>
          <p:spPr>
            <a:xfrm>
              <a:off x="5485495" y="692850"/>
              <a:ext cx="176573" cy="176575"/>
            </a:xfrm>
            <a:custGeom>
              <a:avLst/>
              <a:gdLst/>
              <a:ahLst/>
              <a:cxnLst/>
              <a:rect l="l" t="t" r="r" b="b"/>
              <a:pathLst>
                <a:path w="788" h="788" extrusionOk="0">
                  <a:moveTo>
                    <a:pt x="1" y="0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9"/>
            <p:cNvSpPr/>
            <p:nvPr/>
          </p:nvSpPr>
          <p:spPr>
            <a:xfrm>
              <a:off x="5744978" y="692850"/>
              <a:ext cx="176797" cy="176575"/>
            </a:xfrm>
            <a:custGeom>
              <a:avLst/>
              <a:gdLst/>
              <a:ahLst/>
              <a:cxnLst/>
              <a:rect l="l" t="t" r="r" b="b"/>
              <a:pathLst>
                <a:path w="789" h="788" extrusionOk="0">
                  <a:moveTo>
                    <a:pt x="1" y="0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" name="Google Shape;160;p9"/>
          <p:cNvGrpSpPr/>
          <p:nvPr/>
        </p:nvGrpSpPr>
        <p:grpSpPr>
          <a:xfrm flipH="1">
            <a:off x="2192349" y="4366740"/>
            <a:ext cx="7197705" cy="485280"/>
            <a:chOff x="1518200" y="4742325"/>
            <a:chExt cx="1982675" cy="133675"/>
          </a:xfrm>
        </p:grpSpPr>
        <p:sp>
          <p:nvSpPr>
            <p:cNvPr id="161" name="Google Shape;161;p9"/>
            <p:cNvSpPr/>
            <p:nvPr/>
          </p:nvSpPr>
          <p:spPr>
            <a:xfrm>
              <a:off x="1545800" y="4805200"/>
              <a:ext cx="1946275" cy="70800"/>
            </a:xfrm>
            <a:custGeom>
              <a:avLst/>
              <a:gdLst/>
              <a:ahLst/>
              <a:cxnLst/>
              <a:rect l="l" t="t" r="r" b="b"/>
              <a:pathLst>
                <a:path w="77851" h="2832" extrusionOk="0">
                  <a:moveTo>
                    <a:pt x="73102" y="1"/>
                  </a:moveTo>
                  <a:lnTo>
                    <a:pt x="70389" y="2713"/>
                  </a:lnTo>
                  <a:lnTo>
                    <a:pt x="1" y="2713"/>
                  </a:lnTo>
                  <a:lnTo>
                    <a:pt x="1" y="2831"/>
                  </a:lnTo>
                  <a:lnTo>
                    <a:pt x="70438" y="2831"/>
                  </a:lnTo>
                  <a:lnTo>
                    <a:pt x="73152" y="118"/>
                  </a:lnTo>
                  <a:lnTo>
                    <a:pt x="77850" y="118"/>
                  </a:lnTo>
                  <a:lnTo>
                    <a:pt x="7785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9"/>
            <p:cNvSpPr/>
            <p:nvPr/>
          </p:nvSpPr>
          <p:spPr>
            <a:xfrm>
              <a:off x="3483250" y="4797875"/>
              <a:ext cx="17625" cy="17600"/>
            </a:xfrm>
            <a:custGeom>
              <a:avLst/>
              <a:gdLst/>
              <a:ahLst/>
              <a:cxnLst/>
              <a:rect l="l" t="t" r="r" b="b"/>
              <a:pathLst>
                <a:path w="705" h="704" extrusionOk="0">
                  <a:moveTo>
                    <a:pt x="352" y="0"/>
                  </a:moveTo>
                  <a:cubicBezTo>
                    <a:pt x="158" y="0"/>
                    <a:pt x="0" y="158"/>
                    <a:pt x="0" y="352"/>
                  </a:cubicBezTo>
                  <a:cubicBezTo>
                    <a:pt x="0" y="547"/>
                    <a:pt x="158" y="704"/>
                    <a:pt x="352" y="704"/>
                  </a:cubicBezTo>
                  <a:cubicBezTo>
                    <a:pt x="547" y="704"/>
                    <a:pt x="704" y="547"/>
                    <a:pt x="704" y="352"/>
                  </a:cubicBezTo>
                  <a:cubicBezTo>
                    <a:pt x="704" y="158"/>
                    <a:pt x="547" y="0"/>
                    <a:pt x="35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9"/>
            <p:cNvSpPr/>
            <p:nvPr/>
          </p:nvSpPr>
          <p:spPr>
            <a:xfrm>
              <a:off x="1518200" y="4750075"/>
              <a:ext cx="1859750" cy="92025"/>
            </a:xfrm>
            <a:custGeom>
              <a:avLst/>
              <a:gdLst/>
              <a:ahLst/>
              <a:cxnLst/>
              <a:rect l="l" t="t" r="r" b="b"/>
              <a:pathLst>
                <a:path w="74390" h="3681" extrusionOk="0">
                  <a:moveTo>
                    <a:pt x="74306" y="1"/>
                  </a:moveTo>
                  <a:lnTo>
                    <a:pt x="70745" y="3562"/>
                  </a:lnTo>
                  <a:lnTo>
                    <a:pt x="0" y="3562"/>
                  </a:lnTo>
                  <a:lnTo>
                    <a:pt x="0" y="3680"/>
                  </a:lnTo>
                  <a:lnTo>
                    <a:pt x="70794" y="3680"/>
                  </a:lnTo>
                  <a:lnTo>
                    <a:pt x="74390" y="85"/>
                  </a:lnTo>
                  <a:lnTo>
                    <a:pt x="7430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9"/>
            <p:cNvSpPr/>
            <p:nvPr/>
          </p:nvSpPr>
          <p:spPr>
            <a:xfrm>
              <a:off x="3368075" y="4742325"/>
              <a:ext cx="17625" cy="17625"/>
            </a:xfrm>
            <a:custGeom>
              <a:avLst/>
              <a:gdLst/>
              <a:ahLst/>
              <a:cxnLst/>
              <a:rect l="l" t="t" r="r" b="b"/>
              <a:pathLst>
                <a:path w="705" h="705" extrusionOk="0">
                  <a:moveTo>
                    <a:pt x="353" y="1"/>
                  </a:moveTo>
                  <a:cubicBezTo>
                    <a:pt x="159" y="1"/>
                    <a:pt x="1" y="159"/>
                    <a:pt x="1" y="353"/>
                  </a:cubicBezTo>
                  <a:cubicBezTo>
                    <a:pt x="1" y="548"/>
                    <a:pt x="159" y="705"/>
                    <a:pt x="353" y="705"/>
                  </a:cubicBezTo>
                  <a:cubicBezTo>
                    <a:pt x="547" y="705"/>
                    <a:pt x="705" y="548"/>
                    <a:pt x="705" y="353"/>
                  </a:cubicBezTo>
                  <a:cubicBezTo>
                    <a:pt x="705" y="159"/>
                    <a:pt x="547" y="1"/>
                    <a:pt x="3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9"/>
          <p:cNvGrpSpPr/>
          <p:nvPr/>
        </p:nvGrpSpPr>
        <p:grpSpPr>
          <a:xfrm>
            <a:off x="2013128" y="1341483"/>
            <a:ext cx="916797" cy="98075"/>
            <a:chOff x="4810525" y="1175150"/>
            <a:chExt cx="133675" cy="14300"/>
          </a:xfrm>
        </p:grpSpPr>
        <p:sp>
          <p:nvSpPr>
            <p:cNvPr id="166" name="Google Shape;166;p9"/>
            <p:cNvSpPr/>
            <p:nvPr/>
          </p:nvSpPr>
          <p:spPr>
            <a:xfrm>
              <a:off x="4810525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9"/>
            <p:cNvSpPr/>
            <p:nvPr/>
          </p:nvSpPr>
          <p:spPr>
            <a:xfrm>
              <a:off x="4836350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9"/>
            <p:cNvSpPr/>
            <p:nvPr/>
          </p:nvSpPr>
          <p:spPr>
            <a:xfrm>
              <a:off x="484915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9"/>
            <p:cNvSpPr/>
            <p:nvPr/>
          </p:nvSpPr>
          <p:spPr>
            <a:xfrm>
              <a:off x="4862000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9"/>
            <p:cNvSpPr/>
            <p:nvPr/>
          </p:nvSpPr>
          <p:spPr>
            <a:xfrm>
              <a:off x="487570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9"/>
            <p:cNvSpPr/>
            <p:nvPr/>
          </p:nvSpPr>
          <p:spPr>
            <a:xfrm>
              <a:off x="4885925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9"/>
            <p:cNvSpPr/>
            <p:nvPr/>
          </p:nvSpPr>
          <p:spPr>
            <a:xfrm>
              <a:off x="4927400" y="1175150"/>
              <a:ext cx="4850" cy="1430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9"/>
            <p:cNvSpPr/>
            <p:nvPr/>
          </p:nvSpPr>
          <p:spPr>
            <a:xfrm>
              <a:off x="4902975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9"/>
            <p:cNvSpPr/>
            <p:nvPr/>
          </p:nvSpPr>
          <p:spPr>
            <a:xfrm>
              <a:off x="493930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>
  <p:cSld name="CUSTOM_7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4"/>
          <p:cNvSpPr txBox="1">
            <a:spLocks noGrp="1"/>
          </p:cNvSpPr>
          <p:nvPr>
            <p:ph type="title"/>
          </p:nvPr>
        </p:nvSpPr>
        <p:spPr>
          <a:xfrm>
            <a:off x="713225" y="1470113"/>
            <a:ext cx="3879600" cy="85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20" name="Google Shape;220;p14"/>
          <p:cNvSpPr txBox="1">
            <a:spLocks noGrp="1"/>
          </p:cNvSpPr>
          <p:nvPr>
            <p:ph type="subTitle" idx="1"/>
          </p:nvPr>
        </p:nvSpPr>
        <p:spPr>
          <a:xfrm>
            <a:off x="724175" y="2533375"/>
            <a:ext cx="3600000" cy="11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21" name="Google Shape;221;p14"/>
          <p:cNvGrpSpPr/>
          <p:nvPr/>
        </p:nvGrpSpPr>
        <p:grpSpPr>
          <a:xfrm>
            <a:off x="713225" y="539500"/>
            <a:ext cx="784258" cy="385347"/>
            <a:chOff x="1545800" y="3494150"/>
            <a:chExt cx="784258" cy="385347"/>
          </a:xfrm>
        </p:grpSpPr>
        <p:sp>
          <p:nvSpPr>
            <p:cNvPr id="222" name="Google Shape;222;p14"/>
            <p:cNvSpPr/>
            <p:nvPr/>
          </p:nvSpPr>
          <p:spPr>
            <a:xfrm>
              <a:off x="1545800" y="3494150"/>
              <a:ext cx="28769" cy="385347"/>
            </a:xfrm>
            <a:custGeom>
              <a:avLst/>
              <a:gdLst/>
              <a:ahLst/>
              <a:cxnLst/>
              <a:rect l="l" t="t" r="r" b="b"/>
              <a:pathLst>
                <a:path w="261" h="3496" extrusionOk="0">
                  <a:moveTo>
                    <a:pt x="1" y="1"/>
                  </a:moveTo>
                  <a:lnTo>
                    <a:pt x="1" y="3496"/>
                  </a:lnTo>
                  <a:lnTo>
                    <a:pt x="260" y="3496"/>
                  </a:lnTo>
                  <a:lnTo>
                    <a:pt x="260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14"/>
            <p:cNvSpPr/>
            <p:nvPr/>
          </p:nvSpPr>
          <p:spPr>
            <a:xfrm>
              <a:off x="1697361" y="3494150"/>
              <a:ext cx="28548" cy="385347"/>
            </a:xfrm>
            <a:custGeom>
              <a:avLst/>
              <a:gdLst/>
              <a:ahLst/>
              <a:cxnLst/>
              <a:rect l="l" t="t" r="r" b="b"/>
              <a:pathLst>
                <a:path w="259" h="3496" extrusionOk="0">
                  <a:moveTo>
                    <a:pt x="0" y="1"/>
                  </a:moveTo>
                  <a:lnTo>
                    <a:pt x="0" y="3496"/>
                  </a:lnTo>
                  <a:lnTo>
                    <a:pt x="259" y="3496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14"/>
            <p:cNvSpPr/>
            <p:nvPr/>
          </p:nvSpPr>
          <p:spPr>
            <a:xfrm>
              <a:off x="1772535" y="3494150"/>
              <a:ext cx="28658" cy="385347"/>
            </a:xfrm>
            <a:custGeom>
              <a:avLst/>
              <a:gdLst/>
              <a:ahLst/>
              <a:cxnLst/>
              <a:rect l="l" t="t" r="r" b="b"/>
              <a:pathLst>
                <a:path w="260" h="3496" extrusionOk="0">
                  <a:moveTo>
                    <a:pt x="0" y="1"/>
                  </a:moveTo>
                  <a:lnTo>
                    <a:pt x="0" y="3496"/>
                  </a:lnTo>
                  <a:lnTo>
                    <a:pt x="260" y="3496"/>
                  </a:lnTo>
                  <a:lnTo>
                    <a:pt x="260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14"/>
            <p:cNvSpPr/>
            <p:nvPr/>
          </p:nvSpPr>
          <p:spPr>
            <a:xfrm>
              <a:off x="1847819" y="3494150"/>
              <a:ext cx="28658" cy="385347"/>
            </a:xfrm>
            <a:custGeom>
              <a:avLst/>
              <a:gdLst/>
              <a:ahLst/>
              <a:cxnLst/>
              <a:rect l="l" t="t" r="r" b="b"/>
              <a:pathLst>
                <a:path w="260" h="3496" extrusionOk="0">
                  <a:moveTo>
                    <a:pt x="1" y="1"/>
                  </a:moveTo>
                  <a:lnTo>
                    <a:pt x="1" y="3496"/>
                  </a:lnTo>
                  <a:lnTo>
                    <a:pt x="259" y="3496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4"/>
            <p:cNvSpPr/>
            <p:nvPr/>
          </p:nvSpPr>
          <p:spPr>
            <a:xfrm>
              <a:off x="1928174" y="3494150"/>
              <a:ext cx="28658" cy="385347"/>
            </a:xfrm>
            <a:custGeom>
              <a:avLst/>
              <a:gdLst/>
              <a:ahLst/>
              <a:cxnLst/>
              <a:rect l="l" t="t" r="r" b="b"/>
              <a:pathLst>
                <a:path w="260" h="3496" extrusionOk="0">
                  <a:moveTo>
                    <a:pt x="1" y="1"/>
                  </a:moveTo>
                  <a:lnTo>
                    <a:pt x="1" y="3496"/>
                  </a:lnTo>
                  <a:lnTo>
                    <a:pt x="259" y="3496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14"/>
            <p:cNvSpPr/>
            <p:nvPr/>
          </p:nvSpPr>
          <p:spPr>
            <a:xfrm>
              <a:off x="1988247" y="3494150"/>
              <a:ext cx="28658" cy="385347"/>
            </a:xfrm>
            <a:custGeom>
              <a:avLst/>
              <a:gdLst/>
              <a:ahLst/>
              <a:cxnLst/>
              <a:rect l="l" t="t" r="r" b="b"/>
              <a:pathLst>
                <a:path w="260" h="3496" extrusionOk="0">
                  <a:moveTo>
                    <a:pt x="1" y="1"/>
                  </a:moveTo>
                  <a:lnTo>
                    <a:pt x="1" y="3496"/>
                  </a:lnTo>
                  <a:lnTo>
                    <a:pt x="259" y="3496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14"/>
            <p:cNvSpPr/>
            <p:nvPr/>
          </p:nvSpPr>
          <p:spPr>
            <a:xfrm>
              <a:off x="2231406" y="3494150"/>
              <a:ext cx="28658" cy="385347"/>
            </a:xfrm>
            <a:custGeom>
              <a:avLst/>
              <a:gdLst/>
              <a:ahLst/>
              <a:cxnLst/>
              <a:rect l="l" t="t" r="r" b="b"/>
              <a:pathLst>
                <a:path w="260" h="3496" extrusionOk="0">
                  <a:moveTo>
                    <a:pt x="0" y="1"/>
                  </a:moveTo>
                  <a:lnTo>
                    <a:pt x="0" y="3496"/>
                  </a:lnTo>
                  <a:lnTo>
                    <a:pt x="260" y="3496"/>
                  </a:lnTo>
                  <a:lnTo>
                    <a:pt x="260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14"/>
            <p:cNvSpPr/>
            <p:nvPr/>
          </p:nvSpPr>
          <p:spPr>
            <a:xfrm>
              <a:off x="2088222" y="3494150"/>
              <a:ext cx="28769" cy="385347"/>
            </a:xfrm>
            <a:custGeom>
              <a:avLst/>
              <a:gdLst/>
              <a:ahLst/>
              <a:cxnLst/>
              <a:rect l="l" t="t" r="r" b="b"/>
              <a:pathLst>
                <a:path w="261" h="3496" extrusionOk="0">
                  <a:moveTo>
                    <a:pt x="1" y="1"/>
                  </a:moveTo>
                  <a:lnTo>
                    <a:pt x="1" y="3496"/>
                  </a:lnTo>
                  <a:lnTo>
                    <a:pt x="260" y="3496"/>
                  </a:lnTo>
                  <a:lnTo>
                    <a:pt x="260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14"/>
            <p:cNvSpPr/>
            <p:nvPr/>
          </p:nvSpPr>
          <p:spPr>
            <a:xfrm>
              <a:off x="2301399" y="3494150"/>
              <a:ext cx="28658" cy="385347"/>
            </a:xfrm>
            <a:custGeom>
              <a:avLst/>
              <a:gdLst/>
              <a:ahLst/>
              <a:cxnLst/>
              <a:rect l="l" t="t" r="r" b="b"/>
              <a:pathLst>
                <a:path w="260" h="3496" extrusionOk="0">
                  <a:moveTo>
                    <a:pt x="0" y="1"/>
                  </a:moveTo>
                  <a:lnTo>
                    <a:pt x="0" y="3496"/>
                  </a:lnTo>
                  <a:lnTo>
                    <a:pt x="259" y="3496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rgbClr val="3F8A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1" name="Google Shape;231;p14"/>
          <p:cNvGrpSpPr/>
          <p:nvPr/>
        </p:nvGrpSpPr>
        <p:grpSpPr>
          <a:xfrm>
            <a:off x="-828210" y="4445877"/>
            <a:ext cx="5715425" cy="385346"/>
            <a:chOff x="377500" y="4371675"/>
            <a:chExt cx="8388999" cy="565603"/>
          </a:xfrm>
        </p:grpSpPr>
        <p:sp>
          <p:nvSpPr>
            <p:cNvPr id="232" name="Google Shape;232;p14"/>
            <p:cNvSpPr/>
            <p:nvPr/>
          </p:nvSpPr>
          <p:spPr>
            <a:xfrm>
              <a:off x="494280" y="4637709"/>
              <a:ext cx="8234884" cy="299569"/>
            </a:xfrm>
            <a:custGeom>
              <a:avLst/>
              <a:gdLst/>
              <a:ahLst/>
              <a:cxnLst/>
              <a:rect l="l" t="t" r="r" b="b"/>
              <a:pathLst>
                <a:path w="77851" h="2832" extrusionOk="0">
                  <a:moveTo>
                    <a:pt x="73102" y="1"/>
                  </a:moveTo>
                  <a:lnTo>
                    <a:pt x="70389" y="2713"/>
                  </a:lnTo>
                  <a:lnTo>
                    <a:pt x="1" y="2713"/>
                  </a:lnTo>
                  <a:lnTo>
                    <a:pt x="1" y="2831"/>
                  </a:lnTo>
                  <a:lnTo>
                    <a:pt x="70438" y="2831"/>
                  </a:lnTo>
                  <a:lnTo>
                    <a:pt x="73152" y="118"/>
                  </a:lnTo>
                  <a:lnTo>
                    <a:pt x="77850" y="118"/>
                  </a:lnTo>
                  <a:lnTo>
                    <a:pt x="7785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14"/>
            <p:cNvSpPr/>
            <p:nvPr/>
          </p:nvSpPr>
          <p:spPr>
            <a:xfrm>
              <a:off x="8691926" y="4606716"/>
              <a:ext cx="74573" cy="74469"/>
            </a:xfrm>
            <a:custGeom>
              <a:avLst/>
              <a:gdLst/>
              <a:ahLst/>
              <a:cxnLst/>
              <a:rect l="l" t="t" r="r" b="b"/>
              <a:pathLst>
                <a:path w="705" h="704" extrusionOk="0">
                  <a:moveTo>
                    <a:pt x="352" y="0"/>
                  </a:moveTo>
                  <a:cubicBezTo>
                    <a:pt x="158" y="0"/>
                    <a:pt x="0" y="158"/>
                    <a:pt x="0" y="352"/>
                  </a:cubicBezTo>
                  <a:cubicBezTo>
                    <a:pt x="0" y="547"/>
                    <a:pt x="158" y="704"/>
                    <a:pt x="352" y="704"/>
                  </a:cubicBezTo>
                  <a:cubicBezTo>
                    <a:pt x="547" y="704"/>
                    <a:pt x="704" y="547"/>
                    <a:pt x="704" y="352"/>
                  </a:cubicBezTo>
                  <a:cubicBezTo>
                    <a:pt x="704" y="158"/>
                    <a:pt x="547" y="0"/>
                    <a:pt x="3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377500" y="4404467"/>
              <a:ext cx="7868788" cy="389376"/>
            </a:xfrm>
            <a:custGeom>
              <a:avLst/>
              <a:gdLst/>
              <a:ahLst/>
              <a:cxnLst/>
              <a:rect l="l" t="t" r="r" b="b"/>
              <a:pathLst>
                <a:path w="74390" h="3681" extrusionOk="0">
                  <a:moveTo>
                    <a:pt x="74306" y="1"/>
                  </a:moveTo>
                  <a:lnTo>
                    <a:pt x="70745" y="3562"/>
                  </a:lnTo>
                  <a:lnTo>
                    <a:pt x="0" y="3562"/>
                  </a:lnTo>
                  <a:lnTo>
                    <a:pt x="0" y="3680"/>
                  </a:lnTo>
                  <a:lnTo>
                    <a:pt x="70794" y="3680"/>
                  </a:lnTo>
                  <a:lnTo>
                    <a:pt x="74390" y="85"/>
                  </a:lnTo>
                  <a:lnTo>
                    <a:pt x="743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8204603" y="4371675"/>
              <a:ext cx="74573" cy="74575"/>
            </a:xfrm>
            <a:custGeom>
              <a:avLst/>
              <a:gdLst/>
              <a:ahLst/>
              <a:cxnLst/>
              <a:rect l="l" t="t" r="r" b="b"/>
              <a:pathLst>
                <a:path w="705" h="705" extrusionOk="0">
                  <a:moveTo>
                    <a:pt x="353" y="1"/>
                  </a:moveTo>
                  <a:cubicBezTo>
                    <a:pt x="159" y="1"/>
                    <a:pt x="1" y="159"/>
                    <a:pt x="1" y="353"/>
                  </a:cubicBezTo>
                  <a:cubicBezTo>
                    <a:pt x="1" y="548"/>
                    <a:pt x="159" y="705"/>
                    <a:pt x="353" y="705"/>
                  </a:cubicBezTo>
                  <a:cubicBezTo>
                    <a:pt x="547" y="705"/>
                    <a:pt x="705" y="548"/>
                    <a:pt x="705" y="353"/>
                  </a:cubicBezTo>
                  <a:cubicBezTo>
                    <a:pt x="705" y="159"/>
                    <a:pt x="547" y="1"/>
                    <a:pt x="353" y="1"/>
                  </a:cubicBezTo>
                  <a:close/>
                </a:path>
              </a:pathLst>
            </a:custGeom>
            <a:solidFill>
              <a:srgbClr val="E65C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2">
    <p:bg>
      <p:bgPr>
        <a:solidFill>
          <a:schemeClr val="dk1"/>
        </a:soli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592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58" name="Google Shape;258;p16"/>
          <p:cNvSpPr txBox="1">
            <a:spLocks noGrp="1"/>
          </p:cNvSpPr>
          <p:nvPr>
            <p:ph type="subTitle" idx="1"/>
          </p:nvPr>
        </p:nvSpPr>
        <p:spPr>
          <a:xfrm>
            <a:off x="2134475" y="1740650"/>
            <a:ext cx="21438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16"/>
          <p:cNvSpPr txBox="1">
            <a:spLocks noGrp="1"/>
          </p:cNvSpPr>
          <p:nvPr>
            <p:ph type="subTitle" idx="2"/>
          </p:nvPr>
        </p:nvSpPr>
        <p:spPr>
          <a:xfrm>
            <a:off x="2134475" y="2119725"/>
            <a:ext cx="2237400" cy="5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16"/>
          <p:cNvSpPr txBox="1">
            <a:spLocks noGrp="1"/>
          </p:cNvSpPr>
          <p:nvPr>
            <p:ph type="subTitle" idx="3"/>
          </p:nvPr>
        </p:nvSpPr>
        <p:spPr>
          <a:xfrm>
            <a:off x="5614825" y="1740650"/>
            <a:ext cx="28575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16"/>
          <p:cNvSpPr txBox="1">
            <a:spLocks noGrp="1"/>
          </p:cNvSpPr>
          <p:nvPr>
            <p:ph type="subTitle" idx="4"/>
          </p:nvPr>
        </p:nvSpPr>
        <p:spPr>
          <a:xfrm>
            <a:off x="5614825" y="2119725"/>
            <a:ext cx="2237400" cy="5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16"/>
          <p:cNvSpPr txBox="1">
            <a:spLocks noGrp="1"/>
          </p:cNvSpPr>
          <p:nvPr>
            <p:ph type="subTitle" idx="5"/>
          </p:nvPr>
        </p:nvSpPr>
        <p:spPr>
          <a:xfrm>
            <a:off x="2134475" y="3188975"/>
            <a:ext cx="21438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16"/>
          <p:cNvSpPr txBox="1">
            <a:spLocks noGrp="1"/>
          </p:cNvSpPr>
          <p:nvPr>
            <p:ph type="subTitle" idx="6"/>
          </p:nvPr>
        </p:nvSpPr>
        <p:spPr>
          <a:xfrm>
            <a:off x="2134475" y="3560489"/>
            <a:ext cx="2237400" cy="5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16"/>
          <p:cNvSpPr txBox="1">
            <a:spLocks noGrp="1"/>
          </p:cNvSpPr>
          <p:nvPr>
            <p:ph type="subTitle" idx="7"/>
          </p:nvPr>
        </p:nvSpPr>
        <p:spPr>
          <a:xfrm>
            <a:off x="5614825" y="3188975"/>
            <a:ext cx="23541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5" name="Google Shape;265;p16"/>
          <p:cNvSpPr txBox="1">
            <a:spLocks noGrp="1"/>
          </p:cNvSpPr>
          <p:nvPr>
            <p:ph type="subTitle" idx="8"/>
          </p:nvPr>
        </p:nvSpPr>
        <p:spPr>
          <a:xfrm>
            <a:off x="5614825" y="3560489"/>
            <a:ext cx="2237400" cy="5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16"/>
          <p:cNvSpPr txBox="1">
            <a:spLocks noGrp="1"/>
          </p:cNvSpPr>
          <p:nvPr>
            <p:ph type="title" idx="9" hasCustomPrompt="1"/>
          </p:nvPr>
        </p:nvSpPr>
        <p:spPr>
          <a:xfrm>
            <a:off x="1145525" y="1740650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t>xx%</a:t>
            </a:r>
          </a:p>
        </p:txBody>
      </p:sp>
      <p:sp>
        <p:nvSpPr>
          <p:cNvPr id="267" name="Google Shape;267;p16"/>
          <p:cNvSpPr txBox="1">
            <a:spLocks noGrp="1"/>
          </p:cNvSpPr>
          <p:nvPr>
            <p:ph type="title" idx="13" hasCustomPrompt="1"/>
          </p:nvPr>
        </p:nvSpPr>
        <p:spPr>
          <a:xfrm>
            <a:off x="4616600" y="1740650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t>xx%</a:t>
            </a:r>
          </a:p>
        </p:txBody>
      </p:sp>
      <p:sp>
        <p:nvSpPr>
          <p:cNvPr id="268" name="Google Shape;268;p16"/>
          <p:cNvSpPr txBox="1">
            <a:spLocks noGrp="1"/>
          </p:cNvSpPr>
          <p:nvPr>
            <p:ph type="title" idx="14" hasCustomPrompt="1"/>
          </p:nvPr>
        </p:nvSpPr>
        <p:spPr>
          <a:xfrm>
            <a:off x="1145525" y="3188975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6"/>
          <p:cNvSpPr txBox="1">
            <a:spLocks noGrp="1"/>
          </p:cNvSpPr>
          <p:nvPr>
            <p:ph type="title" idx="15" hasCustomPrompt="1"/>
          </p:nvPr>
        </p:nvSpPr>
        <p:spPr>
          <a:xfrm>
            <a:off x="4616600" y="3188975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t>xx%</a:t>
            </a:r>
          </a:p>
        </p:txBody>
      </p:sp>
      <p:grpSp>
        <p:nvGrpSpPr>
          <p:cNvPr id="270" name="Google Shape;270;p16"/>
          <p:cNvGrpSpPr/>
          <p:nvPr/>
        </p:nvGrpSpPr>
        <p:grpSpPr>
          <a:xfrm>
            <a:off x="6837488" y="284925"/>
            <a:ext cx="4246224" cy="387051"/>
            <a:chOff x="5890813" y="400625"/>
            <a:chExt cx="4246224" cy="387051"/>
          </a:xfrm>
        </p:grpSpPr>
        <p:sp>
          <p:nvSpPr>
            <p:cNvPr id="271" name="Google Shape;271;p16"/>
            <p:cNvSpPr/>
            <p:nvPr/>
          </p:nvSpPr>
          <p:spPr>
            <a:xfrm>
              <a:off x="5982413" y="493467"/>
              <a:ext cx="4154624" cy="294208"/>
            </a:xfrm>
            <a:custGeom>
              <a:avLst/>
              <a:gdLst/>
              <a:ahLst/>
              <a:cxnLst/>
              <a:rect l="l" t="t" r="r" b="b"/>
              <a:pathLst>
                <a:path w="53520" h="3790" extrusionOk="0">
                  <a:moveTo>
                    <a:pt x="1" y="1"/>
                  </a:moveTo>
                  <a:lnTo>
                    <a:pt x="1" y="240"/>
                  </a:lnTo>
                  <a:lnTo>
                    <a:pt x="2420" y="240"/>
                  </a:lnTo>
                  <a:lnTo>
                    <a:pt x="5946" y="3766"/>
                  </a:lnTo>
                  <a:lnTo>
                    <a:pt x="22440" y="3766"/>
                  </a:lnTo>
                  <a:lnTo>
                    <a:pt x="24005" y="2202"/>
                  </a:lnTo>
                  <a:lnTo>
                    <a:pt x="36014" y="2202"/>
                  </a:lnTo>
                  <a:lnTo>
                    <a:pt x="37601" y="3789"/>
                  </a:lnTo>
                  <a:lnTo>
                    <a:pt x="53520" y="3789"/>
                  </a:lnTo>
                  <a:lnTo>
                    <a:pt x="53520" y="3549"/>
                  </a:lnTo>
                  <a:lnTo>
                    <a:pt x="37701" y="3549"/>
                  </a:lnTo>
                  <a:lnTo>
                    <a:pt x="36114" y="1962"/>
                  </a:lnTo>
                  <a:lnTo>
                    <a:pt x="23905" y="1962"/>
                  </a:lnTo>
                  <a:lnTo>
                    <a:pt x="22341" y="3526"/>
                  </a:lnTo>
                  <a:lnTo>
                    <a:pt x="6046" y="3526"/>
                  </a:lnTo>
                  <a:lnTo>
                    <a:pt x="2555" y="36"/>
                  </a:lnTo>
                  <a:lnTo>
                    <a:pt x="251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6"/>
            <p:cNvSpPr/>
            <p:nvPr/>
          </p:nvSpPr>
          <p:spPr>
            <a:xfrm>
              <a:off x="5890813" y="452247"/>
              <a:ext cx="101071" cy="101071"/>
            </a:xfrm>
            <a:custGeom>
              <a:avLst/>
              <a:gdLst/>
              <a:ahLst/>
              <a:cxnLst/>
              <a:rect l="l" t="t" r="r" b="b"/>
              <a:pathLst>
                <a:path w="1302" h="1302" extrusionOk="0">
                  <a:moveTo>
                    <a:pt x="651" y="241"/>
                  </a:moveTo>
                  <a:cubicBezTo>
                    <a:pt x="877" y="241"/>
                    <a:pt x="1061" y="425"/>
                    <a:pt x="1061" y="651"/>
                  </a:cubicBezTo>
                  <a:cubicBezTo>
                    <a:pt x="1061" y="877"/>
                    <a:pt x="877" y="1062"/>
                    <a:pt x="651" y="1062"/>
                  </a:cubicBezTo>
                  <a:cubicBezTo>
                    <a:pt x="425" y="1062"/>
                    <a:pt x="241" y="877"/>
                    <a:pt x="241" y="651"/>
                  </a:cubicBezTo>
                  <a:cubicBezTo>
                    <a:pt x="241" y="425"/>
                    <a:pt x="425" y="241"/>
                    <a:pt x="651" y="241"/>
                  </a:cubicBezTo>
                  <a:close/>
                  <a:moveTo>
                    <a:pt x="651" y="1"/>
                  </a:moveTo>
                  <a:cubicBezTo>
                    <a:pt x="292" y="1"/>
                    <a:pt x="0" y="292"/>
                    <a:pt x="0" y="651"/>
                  </a:cubicBezTo>
                  <a:cubicBezTo>
                    <a:pt x="0" y="1010"/>
                    <a:pt x="292" y="1302"/>
                    <a:pt x="651" y="1302"/>
                  </a:cubicBezTo>
                  <a:cubicBezTo>
                    <a:pt x="1009" y="1302"/>
                    <a:pt x="1301" y="1010"/>
                    <a:pt x="1301" y="651"/>
                  </a:cubicBezTo>
                  <a:cubicBezTo>
                    <a:pt x="1301" y="292"/>
                    <a:pt x="1009" y="1"/>
                    <a:pt x="65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6"/>
            <p:cNvSpPr/>
            <p:nvPr/>
          </p:nvSpPr>
          <p:spPr>
            <a:xfrm>
              <a:off x="6365427" y="463348"/>
              <a:ext cx="3771610" cy="197329"/>
            </a:xfrm>
            <a:custGeom>
              <a:avLst/>
              <a:gdLst/>
              <a:ahLst/>
              <a:cxnLst/>
              <a:rect l="l" t="t" r="r" b="b"/>
              <a:pathLst>
                <a:path w="48586" h="2542" extrusionOk="0">
                  <a:moveTo>
                    <a:pt x="170" y="0"/>
                  </a:moveTo>
                  <a:lnTo>
                    <a:pt x="1" y="169"/>
                  </a:lnTo>
                  <a:lnTo>
                    <a:pt x="2372" y="2542"/>
                  </a:lnTo>
                  <a:lnTo>
                    <a:pt x="16347" y="2542"/>
                  </a:lnTo>
                  <a:lnTo>
                    <a:pt x="18435" y="452"/>
                  </a:lnTo>
                  <a:lnTo>
                    <a:pt x="32208" y="452"/>
                  </a:lnTo>
                  <a:lnTo>
                    <a:pt x="33938" y="2181"/>
                  </a:lnTo>
                  <a:lnTo>
                    <a:pt x="48586" y="2181"/>
                  </a:lnTo>
                  <a:lnTo>
                    <a:pt x="48586" y="1942"/>
                  </a:lnTo>
                  <a:lnTo>
                    <a:pt x="34037" y="1942"/>
                  </a:lnTo>
                  <a:lnTo>
                    <a:pt x="32308" y="213"/>
                  </a:lnTo>
                  <a:lnTo>
                    <a:pt x="18337" y="213"/>
                  </a:lnTo>
                  <a:lnTo>
                    <a:pt x="16247" y="2302"/>
                  </a:lnTo>
                  <a:lnTo>
                    <a:pt x="2472" y="2302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16"/>
            <p:cNvSpPr/>
            <p:nvPr/>
          </p:nvSpPr>
          <p:spPr>
            <a:xfrm>
              <a:off x="6299211" y="400625"/>
              <a:ext cx="101071" cy="101071"/>
            </a:xfrm>
            <a:custGeom>
              <a:avLst/>
              <a:gdLst/>
              <a:ahLst/>
              <a:cxnLst/>
              <a:rect l="l" t="t" r="r" b="b"/>
              <a:pathLst>
                <a:path w="1302" h="1302" extrusionOk="0">
                  <a:moveTo>
                    <a:pt x="651" y="241"/>
                  </a:moveTo>
                  <a:cubicBezTo>
                    <a:pt x="878" y="241"/>
                    <a:pt x="1062" y="425"/>
                    <a:pt x="1062" y="651"/>
                  </a:cubicBezTo>
                  <a:cubicBezTo>
                    <a:pt x="1062" y="877"/>
                    <a:pt x="878" y="1061"/>
                    <a:pt x="651" y="1061"/>
                  </a:cubicBezTo>
                  <a:cubicBezTo>
                    <a:pt x="425" y="1061"/>
                    <a:pt x="241" y="877"/>
                    <a:pt x="241" y="651"/>
                  </a:cubicBezTo>
                  <a:cubicBezTo>
                    <a:pt x="241" y="425"/>
                    <a:pt x="425" y="241"/>
                    <a:pt x="651" y="241"/>
                  </a:cubicBezTo>
                  <a:close/>
                  <a:moveTo>
                    <a:pt x="651" y="0"/>
                  </a:moveTo>
                  <a:cubicBezTo>
                    <a:pt x="293" y="0"/>
                    <a:pt x="1" y="292"/>
                    <a:pt x="1" y="651"/>
                  </a:cubicBezTo>
                  <a:cubicBezTo>
                    <a:pt x="1" y="1009"/>
                    <a:pt x="293" y="1301"/>
                    <a:pt x="651" y="1301"/>
                  </a:cubicBezTo>
                  <a:cubicBezTo>
                    <a:pt x="1010" y="1301"/>
                    <a:pt x="1302" y="1009"/>
                    <a:pt x="1302" y="651"/>
                  </a:cubicBezTo>
                  <a:cubicBezTo>
                    <a:pt x="1302" y="292"/>
                    <a:pt x="1010" y="0"/>
                    <a:pt x="65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5" name="Google Shape;275;p16"/>
          <p:cNvGrpSpPr/>
          <p:nvPr/>
        </p:nvGrpSpPr>
        <p:grpSpPr>
          <a:xfrm>
            <a:off x="713228" y="4470795"/>
            <a:ext cx="916797" cy="98075"/>
            <a:chOff x="4810525" y="1175150"/>
            <a:chExt cx="133675" cy="14300"/>
          </a:xfrm>
        </p:grpSpPr>
        <p:sp>
          <p:nvSpPr>
            <p:cNvPr id="276" name="Google Shape;276;p16"/>
            <p:cNvSpPr/>
            <p:nvPr/>
          </p:nvSpPr>
          <p:spPr>
            <a:xfrm>
              <a:off x="4810525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16"/>
            <p:cNvSpPr/>
            <p:nvPr/>
          </p:nvSpPr>
          <p:spPr>
            <a:xfrm>
              <a:off x="4836350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16"/>
            <p:cNvSpPr/>
            <p:nvPr/>
          </p:nvSpPr>
          <p:spPr>
            <a:xfrm>
              <a:off x="484915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16"/>
            <p:cNvSpPr/>
            <p:nvPr/>
          </p:nvSpPr>
          <p:spPr>
            <a:xfrm>
              <a:off x="4862000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6"/>
            <p:cNvSpPr/>
            <p:nvPr/>
          </p:nvSpPr>
          <p:spPr>
            <a:xfrm>
              <a:off x="487570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6"/>
            <p:cNvSpPr/>
            <p:nvPr/>
          </p:nvSpPr>
          <p:spPr>
            <a:xfrm>
              <a:off x="4885925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16"/>
            <p:cNvSpPr/>
            <p:nvPr/>
          </p:nvSpPr>
          <p:spPr>
            <a:xfrm>
              <a:off x="4927400" y="1175150"/>
              <a:ext cx="4850" cy="1430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16"/>
            <p:cNvSpPr/>
            <p:nvPr/>
          </p:nvSpPr>
          <p:spPr>
            <a:xfrm>
              <a:off x="4902975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16"/>
            <p:cNvSpPr/>
            <p:nvPr/>
          </p:nvSpPr>
          <p:spPr>
            <a:xfrm>
              <a:off x="493930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6_1"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1" name="Google Shape;561;p29"/>
          <p:cNvGrpSpPr/>
          <p:nvPr/>
        </p:nvGrpSpPr>
        <p:grpSpPr>
          <a:xfrm flipH="1">
            <a:off x="7405325" y="262700"/>
            <a:ext cx="1997650" cy="693500"/>
            <a:chOff x="6541275" y="2323925"/>
            <a:chExt cx="1997650" cy="693500"/>
          </a:xfrm>
        </p:grpSpPr>
        <p:sp>
          <p:nvSpPr>
            <p:cNvPr id="562" name="Google Shape;562;p29"/>
            <p:cNvSpPr/>
            <p:nvPr/>
          </p:nvSpPr>
          <p:spPr>
            <a:xfrm>
              <a:off x="760710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9"/>
            <p:cNvSpPr/>
            <p:nvPr/>
          </p:nvSpPr>
          <p:spPr>
            <a:xfrm>
              <a:off x="7728318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9"/>
            <p:cNvSpPr/>
            <p:nvPr/>
          </p:nvSpPr>
          <p:spPr>
            <a:xfrm>
              <a:off x="778839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9"/>
            <p:cNvSpPr/>
            <p:nvPr/>
          </p:nvSpPr>
          <p:spPr>
            <a:xfrm>
              <a:off x="784871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9"/>
            <p:cNvSpPr/>
            <p:nvPr/>
          </p:nvSpPr>
          <p:spPr>
            <a:xfrm>
              <a:off x="7913017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9"/>
            <p:cNvSpPr/>
            <p:nvPr/>
          </p:nvSpPr>
          <p:spPr>
            <a:xfrm>
              <a:off x="7961010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9"/>
            <p:cNvSpPr/>
            <p:nvPr/>
          </p:nvSpPr>
          <p:spPr>
            <a:xfrm>
              <a:off x="8155682" y="2589121"/>
              <a:ext cx="22764" cy="6712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9"/>
            <p:cNvSpPr/>
            <p:nvPr/>
          </p:nvSpPr>
          <p:spPr>
            <a:xfrm>
              <a:off x="80410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9"/>
            <p:cNvSpPr/>
            <p:nvPr/>
          </p:nvSpPr>
          <p:spPr>
            <a:xfrm>
              <a:off x="82115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9"/>
            <p:cNvSpPr/>
            <p:nvPr/>
          </p:nvSpPr>
          <p:spPr>
            <a:xfrm>
              <a:off x="6776431" y="2323925"/>
              <a:ext cx="1738664" cy="416918"/>
            </a:xfrm>
            <a:custGeom>
              <a:avLst/>
              <a:gdLst/>
              <a:ahLst/>
              <a:cxnLst/>
              <a:rect l="l" t="t" r="r" b="b"/>
              <a:pathLst>
                <a:path w="14817" h="3553" extrusionOk="0">
                  <a:moveTo>
                    <a:pt x="1" y="0"/>
                  </a:moveTo>
                  <a:lnTo>
                    <a:pt x="1" y="81"/>
                  </a:lnTo>
                  <a:lnTo>
                    <a:pt x="3098" y="81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9"/>
            <p:cNvSpPr/>
            <p:nvPr/>
          </p:nvSpPr>
          <p:spPr>
            <a:xfrm>
              <a:off x="8491401" y="2712332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2"/>
                  </a:cubicBezTo>
                  <a:cubicBezTo>
                    <a:pt x="0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9"/>
            <p:cNvSpPr/>
            <p:nvPr/>
          </p:nvSpPr>
          <p:spPr>
            <a:xfrm>
              <a:off x="6698045" y="2409820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1" y="0"/>
                  </a:moveTo>
                  <a:lnTo>
                    <a:pt x="1" y="80"/>
                  </a:lnTo>
                  <a:lnTo>
                    <a:pt x="3098" y="80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9"/>
            <p:cNvSpPr/>
            <p:nvPr/>
          </p:nvSpPr>
          <p:spPr>
            <a:xfrm>
              <a:off x="8413016" y="2798227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9"/>
            <p:cNvSpPr/>
            <p:nvPr/>
          </p:nvSpPr>
          <p:spPr>
            <a:xfrm>
              <a:off x="6619660" y="2495599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9"/>
            <p:cNvSpPr/>
            <p:nvPr/>
          </p:nvSpPr>
          <p:spPr>
            <a:xfrm>
              <a:off x="8344839" y="2884005"/>
              <a:ext cx="47524" cy="47641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9"/>
            <p:cNvSpPr/>
            <p:nvPr/>
          </p:nvSpPr>
          <p:spPr>
            <a:xfrm>
              <a:off x="6541275" y="2581494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9"/>
            <p:cNvSpPr/>
            <p:nvPr/>
          </p:nvSpPr>
          <p:spPr>
            <a:xfrm>
              <a:off x="8256245" y="2969901"/>
              <a:ext cx="47406" cy="47524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79" name="Google Shape;579;p29"/>
          <p:cNvGrpSpPr/>
          <p:nvPr/>
        </p:nvGrpSpPr>
        <p:grpSpPr>
          <a:xfrm>
            <a:off x="-285600" y="4222125"/>
            <a:ext cx="1997650" cy="693500"/>
            <a:chOff x="6541275" y="2323925"/>
            <a:chExt cx="1997650" cy="693500"/>
          </a:xfrm>
        </p:grpSpPr>
        <p:sp>
          <p:nvSpPr>
            <p:cNvPr id="580" name="Google Shape;580;p29"/>
            <p:cNvSpPr/>
            <p:nvPr/>
          </p:nvSpPr>
          <p:spPr>
            <a:xfrm>
              <a:off x="760710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9"/>
            <p:cNvSpPr/>
            <p:nvPr/>
          </p:nvSpPr>
          <p:spPr>
            <a:xfrm>
              <a:off x="7728318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9"/>
            <p:cNvSpPr/>
            <p:nvPr/>
          </p:nvSpPr>
          <p:spPr>
            <a:xfrm>
              <a:off x="778839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9"/>
            <p:cNvSpPr/>
            <p:nvPr/>
          </p:nvSpPr>
          <p:spPr>
            <a:xfrm>
              <a:off x="784871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9"/>
            <p:cNvSpPr/>
            <p:nvPr/>
          </p:nvSpPr>
          <p:spPr>
            <a:xfrm>
              <a:off x="7913017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9"/>
            <p:cNvSpPr/>
            <p:nvPr/>
          </p:nvSpPr>
          <p:spPr>
            <a:xfrm>
              <a:off x="7961010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9"/>
            <p:cNvSpPr/>
            <p:nvPr/>
          </p:nvSpPr>
          <p:spPr>
            <a:xfrm>
              <a:off x="8155682" y="2589121"/>
              <a:ext cx="22764" cy="6712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9"/>
            <p:cNvSpPr/>
            <p:nvPr/>
          </p:nvSpPr>
          <p:spPr>
            <a:xfrm>
              <a:off x="80410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9"/>
            <p:cNvSpPr/>
            <p:nvPr/>
          </p:nvSpPr>
          <p:spPr>
            <a:xfrm>
              <a:off x="82115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9"/>
            <p:cNvSpPr/>
            <p:nvPr/>
          </p:nvSpPr>
          <p:spPr>
            <a:xfrm>
              <a:off x="6776431" y="2323925"/>
              <a:ext cx="1738664" cy="416918"/>
            </a:xfrm>
            <a:custGeom>
              <a:avLst/>
              <a:gdLst/>
              <a:ahLst/>
              <a:cxnLst/>
              <a:rect l="l" t="t" r="r" b="b"/>
              <a:pathLst>
                <a:path w="14817" h="3553" extrusionOk="0">
                  <a:moveTo>
                    <a:pt x="1" y="0"/>
                  </a:moveTo>
                  <a:lnTo>
                    <a:pt x="1" y="81"/>
                  </a:lnTo>
                  <a:lnTo>
                    <a:pt x="3098" y="81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29"/>
            <p:cNvSpPr/>
            <p:nvPr/>
          </p:nvSpPr>
          <p:spPr>
            <a:xfrm>
              <a:off x="8491401" y="2712332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2"/>
                  </a:cubicBezTo>
                  <a:cubicBezTo>
                    <a:pt x="0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29"/>
            <p:cNvSpPr/>
            <p:nvPr/>
          </p:nvSpPr>
          <p:spPr>
            <a:xfrm>
              <a:off x="6698045" y="2409820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1" y="0"/>
                  </a:moveTo>
                  <a:lnTo>
                    <a:pt x="1" y="80"/>
                  </a:lnTo>
                  <a:lnTo>
                    <a:pt x="3098" y="80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29"/>
            <p:cNvSpPr/>
            <p:nvPr/>
          </p:nvSpPr>
          <p:spPr>
            <a:xfrm>
              <a:off x="8413016" y="2798227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29"/>
            <p:cNvSpPr/>
            <p:nvPr/>
          </p:nvSpPr>
          <p:spPr>
            <a:xfrm>
              <a:off x="6619660" y="2495599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29"/>
            <p:cNvSpPr/>
            <p:nvPr/>
          </p:nvSpPr>
          <p:spPr>
            <a:xfrm>
              <a:off x="8344839" y="2884005"/>
              <a:ext cx="47524" cy="47641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29"/>
            <p:cNvSpPr/>
            <p:nvPr/>
          </p:nvSpPr>
          <p:spPr>
            <a:xfrm>
              <a:off x="6541275" y="2581494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29"/>
            <p:cNvSpPr/>
            <p:nvPr/>
          </p:nvSpPr>
          <p:spPr>
            <a:xfrm>
              <a:off x="8256245" y="2969901"/>
              <a:ext cx="47406" cy="47524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6_1_3"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8" name="Google Shape;598;p30"/>
          <p:cNvGrpSpPr/>
          <p:nvPr/>
        </p:nvGrpSpPr>
        <p:grpSpPr>
          <a:xfrm rot="10800000">
            <a:off x="5444100" y="4363825"/>
            <a:ext cx="5002471" cy="518150"/>
            <a:chOff x="4612950" y="1991350"/>
            <a:chExt cx="5002471" cy="518150"/>
          </a:xfrm>
        </p:grpSpPr>
        <p:sp>
          <p:nvSpPr>
            <p:cNvPr id="599" name="Google Shape;599;p30"/>
            <p:cNvSpPr/>
            <p:nvPr/>
          </p:nvSpPr>
          <p:spPr>
            <a:xfrm>
              <a:off x="4720109" y="2234932"/>
              <a:ext cx="4861318" cy="274568"/>
            </a:xfrm>
            <a:custGeom>
              <a:avLst/>
              <a:gdLst/>
              <a:ahLst/>
              <a:cxnLst/>
              <a:rect l="l" t="t" r="r" b="b"/>
              <a:pathLst>
                <a:path w="33888" h="1914" extrusionOk="0">
                  <a:moveTo>
                    <a:pt x="30679" y="1"/>
                  </a:moveTo>
                  <a:lnTo>
                    <a:pt x="28847" y="1834"/>
                  </a:lnTo>
                  <a:lnTo>
                    <a:pt x="0" y="1834"/>
                  </a:lnTo>
                  <a:lnTo>
                    <a:pt x="0" y="1914"/>
                  </a:lnTo>
                  <a:lnTo>
                    <a:pt x="28880" y="1914"/>
                  </a:lnTo>
                  <a:lnTo>
                    <a:pt x="30713" y="81"/>
                  </a:lnTo>
                  <a:lnTo>
                    <a:pt x="33887" y="81"/>
                  </a:lnTo>
                  <a:lnTo>
                    <a:pt x="3388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0"/>
            <p:cNvSpPr/>
            <p:nvPr/>
          </p:nvSpPr>
          <p:spPr>
            <a:xfrm>
              <a:off x="9547138" y="2206672"/>
              <a:ext cx="68283" cy="68283"/>
            </a:xfrm>
            <a:custGeom>
              <a:avLst/>
              <a:gdLst/>
              <a:ahLst/>
              <a:cxnLst/>
              <a:rect l="l" t="t" r="r" b="b"/>
              <a:pathLst>
                <a:path w="476" h="476" extrusionOk="0">
                  <a:moveTo>
                    <a:pt x="238" y="0"/>
                  </a:moveTo>
                  <a:cubicBezTo>
                    <a:pt x="107" y="0"/>
                    <a:pt x="1" y="107"/>
                    <a:pt x="1" y="238"/>
                  </a:cubicBezTo>
                  <a:cubicBezTo>
                    <a:pt x="1" y="370"/>
                    <a:pt x="107" y="475"/>
                    <a:pt x="238" y="475"/>
                  </a:cubicBezTo>
                  <a:cubicBezTo>
                    <a:pt x="369" y="475"/>
                    <a:pt x="476" y="370"/>
                    <a:pt x="476" y="238"/>
                  </a:cubicBezTo>
                  <a:cubicBezTo>
                    <a:pt x="476" y="107"/>
                    <a:pt x="369" y="0"/>
                    <a:pt x="2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0"/>
            <p:cNvSpPr/>
            <p:nvPr/>
          </p:nvSpPr>
          <p:spPr>
            <a:xfrm>
              <a:off x="4612950" y="2021332"/>
              <a:ext cx="4526070" cy="356623"/>
            </a:xfrm>
            <a:custGeom>
              <a:avLst/>
              <a:gdLst/>
              <a:ahLst/>
              <a:cxnLst/>
              <a:rect l="l" t="t" r="r" b="b"/>
              <a:pathLst>
                <a:path w="31551" h="2486" extrusionOk="0">
                  <a:moveTo>
                    <a:pt x="31494" y="1"/>
                  </a:moveTo>
                  <a:lnTo>
                    <a:pt x="29088" y="2406"/>
                  </a:lnTo>
                  <a:lnTo>
                    <a:pt x="1" y="2406"/>
                  </a:lnTo>
                  <a:lnTo>
                    <a:pt x="1" y="2486"/>
                  </a:lnTo>
                  <a:lnTo>
                    <a:pt x="29121" y="2486"/>
                  </a:lnTo>
                  <a:lnTo>
                    <a:pt x="31550" y="58"/>
                  </a:lnTo>
                  <a:lnTo>
                    <a:pt x="314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0"/>
            <p:cNvSpPr/>
            <p:nvPr/>
          </p:nvSpPr>
          <p:spPr>
            <a:xfrm>
              <a:off x="9100714" y="1991350"/>
              <a:ext cx="68283" cy="68427"/>
            </a:xfrm>
            <a:custGeom>
              <a:avLst/>
              <a:gdLst/>
              <a:ahLst/>
              <a:cxnLst/>
              <a:rect l="l" t="t" r="r" b="b"/>
              <a:pathLst>
                <a:path w="476" h="477" extrusionOk="0">
                  <a:moveTo>
                    <a:pt x="238" y="0"/>
                  </a:moveTo>
                  <a:cubicBezTo>
                    <a:pt x="107" y="0"/>
                    <a:pt x="0" y="107"/>
                    <a:pt x="0" y="238"/>
                  </a:cubicBezTo>
                  <a:cubicBezTo>
                    <a:pt x="0" y="370"/>
                    <a:pt x="107" y="476"/>
                    <a:pt x="238" y="476"/>
                  </a:cubicBezTo>
                  <a:cubicBezTo>
                    <a:pt x="369" y="476"/>
                    <a:pt x="476" y="370"/>
                    <a:pt x="476" y="238"/>
                  </a:cubicBezTo>
                  <a:cubicBezTo>
                    <a:pt x="476" y="107"/>
                    <a:pt x="369" y="0"/>
                    <a:pt x="2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6_1_2"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" name="Google Shape;604;p31"/>
          <p:cNvGrpSpPr/>
          <p:nvPr/>
        </p:nvGrpSpPr>
        <p:grpSpPr>
          <a:xfrm>
            <a:off x="-247440" y="4303633"/>
            <a:ext cx="2346768" cy="661569"/>
            <a:chOff x="4583450" y="1155225"/>
            <a:chExt cx="394375" cy="111175"/>
          </a:xfrm>
        </p:grpSpPr>
        <p:sp>
          <p:nvSpPr>
            <p:cNvPr id="605" name="Google Shape;605;p31"/>
            <p:cNvSpPr/>
            <p:nvPr/>
          </p:nvSpPr>
          <p:spPr>
            <a:xfrm>
              <a:off x="4600150" y="1155225"/>
              <a:ext cx="370450" cy="88825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1"/>
            <p:cNvSpPr/>
            <p:nvPr/>
          </p:nvSpPr>
          <p:spPr>
            <a:xfrm>
              <a:off x="4967700" y="1237975"/>
              <a:ext cx="10125" cy="10150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1"/>
            <p:cNvSpPr/>
            <p:nvPr/>
          </p:nvSpPr>
          <p:spPr>
            <a:xfrm>
              <a:off x="4583450" y="1173525"/>
              <a:ext cx="370450" cy="88825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1"/>
            <p:cNvSpPr/>
            <p:nvPr/>
          </p:nvSpPr>
          <p:spPr>
            <a:xfrm>
              <a:off x="4948825" y="1256275"/>
              <a:ext cx="10100" cy="10125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6_1_1">
    <p:bg>
      <p:bgPr>
        <a:solidFill>
          <a:schemeClr val="dk1"/>
        </a:solidFill>
        <a:effectLst/>
      </p:bgPr>
    </p:bg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0" name="Google Shape;610;p32"/>
          <p:cNvGrpSpPr/>
          <p:nvPr/>
        </p:nvGrpSpPr>
        <p:grpSpPr>
          <a:xfrm rot="10800000" flipH="1">
            <a:off x="-199863" y="449842"/>
            <a:ext cx="2802891" cy="1883694"/>
            <a:chOff x="4583450" y="1118650"/>
            <a:chExt cx="844575" cy="567600"/>
          </a:xfrm>
        </p:grpSpPr>
        <p:sp>
          <p:nvSpPr>
            <p:cNvPr id="611" name="Google Shape;611;p32"/>
            <p:cNvSpPr/>
            <p:nvPr/>
          </p:nvSpPr>
          <p:spPr>
            <a:xfrm>
              <a:off x="4648675" y="1183350"/>
              <a:ext cx="565225" cy="302300"/>
            </a:xfrm>
            <a:custGeom>
              <a:avLst/>
              <a:gdLst/>
              <a:ahLst/>
              <a:cxnLst/>
              <a:rect l="l" t="t" r="r" b="b"/>
              <a:pathLst>
                <a:path w="22609" h="12092" extrusionOk="0">
                  <a:moveTo>
                    <a:pt x="21237" y="0"/>
                  </a:moveTo>
                  <a:lnTo>
                    <a:pt x="16774" y="4464"/>
                  </a:lnTo>
                  <a:lnTo>
                    <a:pt x="13175" y="4464"/>
                  </a:lnTo>
                  <a:lnTo>
                    <a:pt x="5786" y="11852"/>
                  </a:lnTo>
                  <a:lnTo>
                    <a:pt x="3809" y="11852"/>
                  </a:lnTo>
                  <a:lnTo>
                    <a:pt x="2291" y="10335"/>
                  </a:lnTo>
                  <a:lnTo>
                    <a:pt x="1" y="10335"/>
                  </a:lnTo>
                  <a:lnTo>
                    <a:pt x="1" y="10574"/>
                  </a:lnTo>
                  <a:lnTo>
                    <a:pt x="2192" y="10574"/>
                  </a:lnTo>
                  <a:lnTo>
                    <a:pt x="3710" y="12092"/>
                  </a:lnTo>
                  <a:lnTo>
                    <a:pt x="5886" y="12092"/>
                  </a:lnTo>
                  <a:lnTo>
                    <a:pt x="13273" y="4703"/>
                  </a:lnTo>
                  <a:lnTo>
                    <a:pt x="16873" y="4703"/>
                  </a:lnTo>
                  <a:lnTo>
                    <a:pt x="21336" y="241"/>
                  </a:lnTo>
                  <a:lnTo>
                    <a:pt x="22609" y="241"/>
                  </a:lnTo>
                  <a:lnTo>
                    <a:pt x="2260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2"/>
            <p:cNvSpPr/>
            <p:nvPr/>
          </p:nvSpPr>
          <p:spPr>
            <a:xfrm>
              <a:off x="4648675" y="1425725"/>
              <a:ext cx="529925" cy="187725"/>
            </a:xfrm>
            <a:custGeom>
              <a:avLst/>
              <a:gdLst/>
              <a:ahLst/>
              <a:cxnLst/>
              <a:rect l="l" t="t" r="r" b="b"/>
              <a:pathLst>
                <a:path w="21197" h="7509" extrusionOk="0">
                  <a:moveTo>
                    <a:pt x="16250" y="1"/>
                  </a:moveTo>
                  <a:lnTo>
                    <a:pt x="14812" y="1439"/>
                  </a:lnTo>
                  <a:lnTo>
                    <a:pt x="11617" y="1439"/>
                  </a:lnTo>
                  <a:lnTo>
                    <a:pt x="5786" y="7270"/>
                  </a:lnTo>
                  <a:lnTo>
                    <a:pt x="1" y="7270"/>
                  </a:lnTo>
                  <a:lnTo>
                    <a:pt x="1" y="7509"/>
                  </a:lnTo>
                  <a:lnTo>
                    <a:pt x="5886" y="7509"/>
                  </a:lnTo>
                  <a:lnTo>
                    <a:pt x="11717" y="1678"/>
                  </a:lnTo>
                  <a:lnTo>
                    <a:pt x="14911" y="1678"/>
                  </a:lnTo>
                  <a:lnTo>
                    <a:pt x="16349" y="240"/>
                  </a:lnTo>
                  <a:lnTo>
                    <a:pt x="19524" y="240"/>
                  </a:lnTo>
                  <a:lnTo>
                    <a:pt x="21027" y="1743"/>
                  </a:lnTo>
                  <a:lnTo>
                    <a:pt x="21196" y="1573"/>
                  </a:lnTo>
                  <a:lnTo>
                    <a:pt x="1962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2"/>
            <p:cNvSpPr/>
            <p:nvPr/>
          </p:nvSpPr>
          <p:spPr>
            <a:xfrm>
              <a:off x="5169475" y="1461825"/>
              <a:ext cx="29350" cy="29375"/>
            </a:xfrm>
            <a:custGeom>
              <a:avLst/>
              <a:gdLst/>
              <a:ahLst/>
              <a:cxnLst/>
              <a:rect l="l" t="t" r="r" b="b"/>
              <a:pathLst>
                <a:path w="1174" h="1175" extrusionOk="0">
                  <a:moveTo>
                    <a:pt x="587" y="240"/>
                  </a:moveTo>
                  <a:cubicBezTo>
                    <a:pt x="778" y="240"/>
                    <a:pt x="934" y="396"/>
                    <a:pt x="934" y="588"/>
                  </a:cubicBezTo>
                  <a:cubicBezTo>
                    <a:pt x="934" y="779"/>
                    <a:pt x="778" y="935"/>
                    <a:pt x="587" y="935"/>
                  </a:cubicBezTo>
                  <a:cubicBezTo>
                    <a:pt x="396" y="935"/>
                    <a:pt x="239" y="779"/>
                    <a:pt x="239" y="588"/>
                  </a:cubicBezTo>
                  <a:cubicBezTo>
                    <a:pt x="239" y="396"/>
                    <a:pt x="396" y="240"/>
                    <a:pt x="587" y="240"/>
                  </a:cubicBezTo>
                  <a:close/>
                  <a:moveTo>
                    <a:pt x="587" y="1"/>
                  </a:moveTo>
                  <a:cubicBezTo>
                    <a:pt x="263" y="1"/>
                    <a:pt x="0" y="264"/>
                    <a:pt x="0" y="588"/>
                  </a:cubicBezTo>
                  <a:cubicBezTo>
                    <a:pt x="0" y="912"/>
                    <a:pt x="263" y="1174"/>
                    <a:pt x="587" y="1174"/>
                  </a:cubicBezTo>
                  <a:cubicBezTo>
                    <a:pt x="910" y="1174"/>
                    <a:pt x="1174" y="912"/>
                    <a:pt x="1174" y="588"/>
                  </a:cubicBezTo>
                  <a:cubicBezTo>
                    <a:pt x="1174" y="264"/>
                    <a:pt x="910" y="1"/>
                    <a:pt x="5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2"/>
            <p:cNvSpPr/>
            <p:nvPr/>
          </p:nvSpPr>
          <p:spPr>
            <a:xfrm>
              <a:off x="4648675" y="1310925"/>
              <a:ext cx="770650" cy="346450"/>
            </a:xfrm>
            <a:custGeom>
              <a:avLst/>
              <a:gdLst/>
              <a:ahLst/>
              <a:cxnLst/>
              <a:rect l="l" t="t" r="r" b="b"/>
              <a:pathLst>
                <a:path w="30826" h="13858" extrusionOk="0">
                  <a:moveTo>
                    <a:pt x="30587" y="0"/>
                  </a:moveTo>
                  <a:lnTo>
                    <a:pt x="30587" y="2296"/>
                  </a:lnTo>
                  <a:lnTo>
                    <a:pt x="28550" y="4333"/>
                  </a:lnTo>
                  <a:lnTo>
                    <a:pt x="26453" y="4333"/>
                  </a:lnTo>
                  <a:lnTo>
                    <a:pt x="23038" y="7747"/>
                  </a:lnTo>
                  <a:lnTo>
                    <a:pt x="12615" y="7747"/>
                  </a:lnTo>
                  <a:lnTo>
                    <a:pt x="6745" y="13618"/>
                  </a:lnTo>
                  <a:lnTo>
                    <a:pt x="1" y="13618"/>
                  </a:lnTo>
                  <a:lnTo>
                    <a:pt x="1" y="13858"/>
                  </a:lnTo>
                  <a:lnTo>
                    <a:pt x="6844" y="13858"/>
                  </a:lnTo>
                  <a:lnTo>
                    <a:pt x="12715" y="7987"/>
                  </a:lnTo>
                  <a:lnTo>
                    <a:pt x="23138" y="7987"/>
                  </a:lnTo>
                  <a:lnTo>
                    <a:pt x="26553" y="4573"/>
                  </a:lnTo>
                  <a:lnTo>
                    <a:pt x="28649" y="4573"/>
                  </a:lnTo>
                  <a:lnTo>
                    <a:pt x="30826" y="2396"/>
                  </a:lnTo>
                  <a:lnTo>
                    <a:pt x="3082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2"/>
            <p:cNvSpPr/>
            <p:nvPr/>
          </p:nvSpPr>
          <p:spPr>
            <a:xfrm>
              <a:off x="4648675" y="1272475"/>
              <a:ext cx="579225" cy="299050"/>
            </a:xfrm>
            <a:custGeom>
              <a:avLst/>
              <a:gdLst/>
              <a:ahLst/>
              <a:cxnLst/>
              <a:rect l="l" t="t" r="r" b="b"/>
              <a:pathLst>
                <a:path w="23169" h="11962" extrusionOk="0">
                  <a:moveTo>
                    <a:pt x="20264" y="0"/>
                  </a:moveTo>
                  <a:lnTo>
                    <a:pt x="17367" y="2896"/>
                  </a:lnTo>
                  <a:lnTo>
                    <a:pt x="13733" y="2896"/>
                  </a:lnTo>
                  <a:lnTo>
                    <a:pt x="4908" y="11721"/>
                  </a:lnTo>
                  <a:lnTo>
                    <a:pt x="1" y="11721"/>
                  </a:lnTo>
                  <a:lnTo>
                    <a:pt x="1" y="11962"/>
                  </a:lnTo>
                  <a:lnTo>
                    <a:pt x="5007" y="11962"/>
                  </a:lnTo>
                  <a:lnTo>
                    <a:pt x="13833" y="3135"/>
                  </a:lnTo>
                  <a:lnTo>
                    <a:pt x="17467" y="3135"/>
                  </a:lnTo>
                  <a:lnTo>
                    <a:pt x="20362" y="240"/>
                  </a:lnTo>
                  <a:lnTo>
                    <a:pt x="23169" y="240"/>
                  </a:lnTo>
                  <a:lnTo>
                    <a:pt x="2316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2"/>
            <p:cNvSpPr/>
            <p:nvPr/>
          </p:nvSpPr>
          <p:spPr>
            <a:xfrm>
              <a:off x="5072275" y="1334475"/>
              <a:ext cx="23375" cy="23400"/>
            </a:xfrm>
            <a:custGeom>
              <a:avLst/>
              <a:gdLst/>
              <a:ahLst/>
              <a:cxnLst/>
              <a:rect l="l" t="t" r="r" b="b"/>
              <a:pathLst>
                <a:path w="935" h="936" extrusionOk="0">
                  <a:moveTo>
                    <a:pt x="467" y="1"/>
                  </a:moveTo>
                  <a:cubicBezTo>
                    <a:pt x="210" y="1"/>
                    <a:pt x="0" y="211"/>
                    <a:pt x="0" y="468"/>
                  </a:cubicBezTo>
                  <a:cubicBezTo>
                    <a:pt x="0" y="727"/>
                    <a:pt x="210" y="935"/>
                    <a:pt x="467" y="935"/>
                  </a:cubicBezTo>
                  <a:cubicBezTo>
                    <a:pt x="725" y="935"/>
                    <a:pt x="934" y="727"/>
                    <a:pt x="934" y="468"/>
                  </a:cubicBezTo>
                  <a:cubicBezTo>
                    <a:pt x="934" y="211"/>
                    <a:pt x="725" y="1"/>
                    <a:pt x="4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2"/>
            <p:cNvSpPr/>
            <p:nvPr/>
          </p:nvSpPr>
          <p:spPr>
            <a:xfrm>
              <a:off x="5404650" y="1299225"/>
              <a:ext cx="23375" cy="23400"/>
            </a:xfrm>
            <a:custGeom>
              <a:avLst/>
              <a:gdLst/>
              <a:ahLst/>
              <a:cxnLst/>
              <a:rect l="l" t="t" r="r" b="b"/>
              <a:pathLst>
                <a:path w="935" h="936" extrusionOk="0">
                  <a:moveTo>
                    <a:pt x="467" y="1"/>
                  </a:moveTo>
                  <a:cubicBezTo>
                    <a:pt x="210" y="1"/>
                    <a:pt x="0" y="210"/>
                    <a:pt x="0" y="468"/>
                  </a:cubicBezTo>
                  <a:cubicBezTo>
                    <a:pt x="0" y="726"/>
                    <a:pt x="210" y="935"/>
                    <a:pt x="467" y="935"/>
                  </a:cubicBezTo>
                  <a:cubicBezTo>
                    <a:pt x="726" y="935"/>
                    <a:pt x="934" y="726"/>
                    <a:pt x="934" y="468"/>
                  </a:cubicBezTo>
                  <a:cubicBezTo>
                    <a:pt x="934" y="210"/>
                    <a:pt x="726" y="1"/>
                    <a:pt x="4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2"/>
            <p:cNvSpPr/>
            <p:nvPr/>
          </p:nvSpPr>
          <p:spPr>
            <a:xfrm>
              <a:off x="4912575" y="1640025"/>
              <a:ext cx="19675" cy="19675"/>
            </a:xfrm>
            <a:custGeom>
              <a:avLst/>
              <a:gdLst/>
              <a:ahLst/>
              <a:cxnLst/>
              <a:rect l="l" t="t" r="r" b="b"/>
              <a:pathLst>
                <a:path w="787" h="787" extrusionOk="0">
                  <a:moveTo>
                    <a:pt x="0" y="0"/>
                  </a:moveTo>
                  <a:lnTo>
                    <a:pt x="0" y="787"/>
                  </a:lnTo>
                  <a:lnTo>
                    <a:pt x="787" y="787"/>
                  </a:lnTo>
                  <a:lnTo>
                    <a:pt x="7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2"/>
            <p:cNvSpPr/>
            <p:nvPr/>
          </p:nvSpPr>
          <p:spPr>
            <a:xfrm>
              <a:off x="4941500" y="1640025"/>
              <a:ext cx="19725" cy="19675"/>
            </a:xfrm>
            <a:custGeom>
              <a:avLst/>
              <a:gdLst/>
              <a:ahLst/>
              <a:cxnLst/>
              <a:rect l="l" t="t" r="r" b="b"/>
              <a:pathLst>
                <a:path w="789" h="787" extrusionOk="0">
                  <a:moveTo>
                    <a:pt x="1" y="0"/>
                  </a:moveTo>
                  <a:lnTo>
                    <a:pt x="1" y="787"/>
                  </a:lnTo>
                  <a:lnTo>
                    <a:pt x="789" y="787"/>
                  </a:lnTo>
                  <a:lnTo>
                    <a:pt x="78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2"/>
            <p:cNvSpPr/>
            <p:nvPr/>
          </p:nvSpPr>
          <p:spPr>
            <a:xfrm>
              <a:off x="4970475" y="1640025"/>
              <a:ext cx="19700" cy="19675"/>
            </a:xfrm>
            <a:custGeom>
              <a:avLst/>
              <a:gdLst/>
              <a:ahLst/>
              <a:cxnLst/>
              <a:rect l="l" t="t" r="r" b="b"/>
              <a:pathLst>
                <a:path w="788" h="787" extrusionOk="0">
                  <a:moveTo>
                    <a:pt x="1" y="0"/>
                  </a:moveTo>
                  <a:lnTo>
                    <a:pt x="1" y="787"/>
                  </a:lnTo>
                  <a:lnTo>
                    <a:pt x="787" y="787"/>
                  </a:lnTo>
                  <a:lnTo>
                    <a:pt x="7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2"/>
            <p:cNvSpPr/>
            <p:nvPr/>
          </p:nvSpPr>
          <p:spPr>
            <a:xfrm>
              <a:off x="4999425" y="1640025"/>
              <a:ext cx="19700" cy="19675"/>
            </a:xfrm>
            <a:custGeom>
              <a:avLst/>
              <a:gdLst/>
              <a:ahLst/>
              <a:cxnLst/>
              <a:rect l="l" t="t" r="r" b="b"/>
              <a:pathLst>
                <a:path w="788" h="787" extrusionOk="0">
                  <a:moveTo>
                    <a:pt x="0" y="0"/>
                  </a:moveTo>
                  <a:lnTo>
                    <a:pt x="0" y="787"/>
                  </a:lnTo>
                  <a:lnTo>
                    <a:pt x="787" y="787"/>
                  </a:lnTo>
                  <a:lnTo>
                    <a:pt x="7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2"/>
            <p:cNvSpPr/>
            <p:nvPr/>
          </p:nvSpPr>
          <p:spPr>
            <a:xfrm>
              <a:off x="5028400" y="1640025"/>
              <a:ext cx="19675" cy="19675"/>
            </a:xfrm>
            <a:custGeom>
              <a:avLst/>
              <a:gdLst/>
              <a:ahLst/>
              <a:cxnLst/>
              <a:rect l="l" t="t" r="r" b="b"/>
              <a:pathLst>
                <a:path w="787" h="787" extrusionOk="0">
                  <a:moveTo>
                    <a:pt x="0" y="0"/>
                  </a:moveTo>
                  <a:lnTo>
                    <a:pt x="0" y="787"/>
                  </a:lnTo>
                  <a:lnTo>
                    <a:pt x="787" y="787"/>
                  </a:lnTo>
                  <a:lnTo>
                    <a:pt x="7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2"/>
            <p:cNvSpPr/>
            <p:nvPr/>
          </p:nvSpPr>
          <p:spPr>
            <a:xfrm>
              <a:off x="4677900" y="1396850"/>
              <a:ext cx="19675" cy="19725"/>
            </a:xfrm>
            <a:custGeom>
              <a:avLst/>
              <a:gdLst/>
              <a:ahLst/>
              <a:cxnLst/>
              <a:rect l="l" t="t" r="r" b="b"/>
              <a:pathLst>
                <a:path w="787" h="789" extrusionOk="0">
                  <a:moveTo>
                    <a:pt x="0" y="1"/>
                  </a:moveTo>
                  <a:lnTo>
                    <a:pt x="0" y="788"/>
                  </a:lnTo>
                  <a:lnTo>
                    <a:pt x="787" y="788"/>
                  </a:lnTo>
                  <a:lnTo>
                    <a:pt x="78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2"/>
            <p:cNvSpPr/>
            <p:nvPr/>
          </p:nvSpPr>
          <p:spPr>
            <a:xfrm>
              <a:off x="4706825" y="1396850"/>
              <a:ext cx="19725" cy="19725"/>
            </a:xfrm>
            <a:custGeom>
              <a:avLst/>
              <a:gdLst/>
              <a:ahLst/>
              <a:cxnLst/>
              <a:rect l="l" t="t" r="r" b="b"/>
              <a:pathLst>
                <a:path w="789" h="789" extrusionOk="0">
                  <a:moveTo>
                    <a:pt x="1" y="1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2"/>
            <p:cNvSpPr/>
            <p:nvPr/>
          </p:nvSpPr>
          <p:spPr>
            <a:xfrm>
              <a:off x="4735800" y="1396850"/>
              <a:ext cx="19700" cy="19725"/>
            </a:xfrm>
            <a:custGeom>
              <a:avLst/>
              <a:gdLst/>
              <a:ahLst/>
              <a:cxnLst/>
              <a:rect l="l" t="t" r="r" b="b"/>
              <a:pathLst>
                <a:path w="788" h="789" extrusionOk="0">
                  <a:moveTo>
                    <a:pt x="1" y="1"/>
                  </a:moveTo>
                  <a:lnTo>
                    <a:pt x="1" y="788"/>
                  </a:lnTo>
                  <a:lnTo>
                    <a:pt x="787" y="788"/>
                  </a:lnTo>
                  <a:lnTo>
                    <a:pt x="78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2"/>
            <p:cNvSpPr/>
            <p:nvPr/>
          </p:nvSpPr>
          <p:spPr>
            <a:xfrm>
              <a:off x="4764750" y="1396850"/>
              <a:ext cx="19700" cy="19725"/>
            </a:xfrm>
            <a:custGeom>
              <a:avLst/>
              <a:gdLst/>
              <a:ahLst/>
              <a:cxnLst/>
              <a:rect l="l" t="t" r="r" b="b"/>
              <a:pathLst>
                <a:path w="788" h="789" extrusionOk="0">
                  <a:moveTo>
                    <a:pt x="0" y="1"/>
                  </a:moveTo>
                  <a:lnTo>
                    <a:pt x="0" y="788"/>
                  </a:lnTo>
                  <a:lnTo>
                    <a:pt x="788" y="788"/>
                  </a:lnTo>
                  <a:lnTo>
                    <a:pt x="78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2"/>
            <p:cNvSpPr/>
            <p:nvPr/>
          </p:nvSpPr>
          <p:spPr>
            <a:xfrm>
              <a:off x="4793700" y="1396850"/>
              <a:ext cx="19700" cy="19725"/>
            </a:xfrm>
            <a:custGeom>
              <a:avLst/>
              <a:gdLst/>
              <a:ahLst/>
              <a:cxnLst/>
              <a:rect l="l" t="t" r="r" b="b"/>
              <a:pathLst>
                <a:path w="788" h="789" extrusionOk="0">
                  <a:moveTo>
                    <a:pt x="1" y="1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2"/>
            <p:cNvSpPr/>
            <p:nvPr/>
          </p:nvSpPr>
          <p:spPr>
            <a:xfrm>
              <a:off x="4665025" y="1500600"/>
              <a:ext cx="3800" cy="50775"/>
            </a:xfrm>
            <a:custGeom>
              <a:avLst/>
              <a:gdLst/>
              <a:ahLst/>
              <a:cxnLst/>
              <a:rect l="l" t="t" r="r" b="b"/>
              <a:pathLst>
                <a:path w="152" h="2031" extrusionOk="0">
                  <a:moveTo>
                    <a:pt x="1" y="1"/>
                  </a:moveTo>
                  <a:lnTo>
                    <a:pt x="1" y="2031"/>
                  </a:lnTo>
                  <a:lnTo>
                    <a:pt x="151" y="2031"/>
                  </a:lnTo>
                  <a:lnTo>
                    <a:pt x="1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2"/>
            <p:cNvSpPr/>
            <p:nvPr/>
          </p:nvSpPr>
          <p:spPr>
            <a:xfrm>
              <a:off x="4684975" y="1500600"/>
              <a:ext cx="3800" cy="50775"/>
            </a:xfrm>
            <a:custGeom>
              <a:avLst/>
              <a:gdLst/>
              <a:ahLst/>
              <a:cxnLst/>
              <a:rect l="l" t="t" r="r" b="b"/>
              <a:pathLst>
                <a:path w="152" h="2031" extrusionOk="0">
                  <a:moveTo>
                    <a:pt x="1" y="1"/>
                  </a:moveTo>
                  <a:lnTo>
                    <a:pt x="1" y="2031"/>
                  </a:lnTo>
                  <a:lnTo>
                    <a:pt x="151" y="2031"/>
                  </a:lnTo>
                  <a:lnTo>
                    <a:pt x="1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2"/>
            <p:cNvSpPr/>
            <p:nvPr/>
          </p:nvSpPr>
          <p:spPr>
            <a:xfrm>
              <a:off x="4694900" y="1500600"/>
              <a:ext cx="3775" cy="50775"/>
            </a:xfrm>
            <a:custGeom>
              <a:avLst/>
              <a:gdLst/>
              <a:ahLst/>
              <a:cxnLst/>
              <a:rect l="l" t="t" r="r" b="b"/>
              <a:pathLst>
                <a:path w="151" h="2031" extrusionOk="0">
                  <a:moveTo>
                    <a:pt x="0" y="1"/>
                  </a:moveTo>
                  <a:lnTo>
                    <a:pt x="0" y="2031"/>
                  </a:lnTo>
                  <a:lnTo>
                    <a:pt x="150" y="2031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2"/>
            <p:cNvSpPr/>
            <p:nvPr/>
          </p:nvSpPr>
          <p:spPr>
            <a:xfrm>
              <a:off x="4704825" y="1500600"/>
              <a:ext cx="3775" cy="50775"/>
            </a:xfrm>
            <a:custGeom>
              <a:avLst/>
              <a:gdLst/>
              <a:ahLst/>
              <a:cxnLst/>
              <a:rect l="l" t="t" r="r" b="b"/>
              <a:pathLst>
                <a:path w="151" h="2031" extrusionOk="0">
                  <a:moveTo>
                    <a:pt x="1" y="1"/>
                  </a:moveTo>
                  <a:lnTo>
                    <a:pt x="1" y="2031"/>
                  </a:lnTo>
                  <a:lnTo>
                    <a:pt x="151" y="2031"/>
                  </a:lnTo>
                  <a:lnTo>
                    <a:pt x="1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2"/>
            <p:cNvSpPr/>
            <p:nvPr/>
          </p:nvSpPr>
          <p:spPr>
            <a:xfrm>
              <a:off x="4715425" y="1500600"/>
              <a:ext cx="3775" cy="50775"/>
            </a:xfrm>
            <a:custGeom>
              <a:avLst/>
              <a:gdLst/>
              <a:ahLst/>
              <a:cxnLst/>
              <a:rect l="l" t="t" r="r" b="b"/>
              <a:pathLst>
                <a:path w="151" h="2031" extrusionOk="0">
                  <a:moveTo>
                    <a:pt x="0" y="1"/>
                  </a:moveTo>
                  <a:lnTo>
                    <a:pt x="0" y="2031"/>
                  </a:lnTo>
                  <a:lnTo>
                    <a:pt x="150" y="2031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2"/>
            <p:cNvSpPr/>
            <p:nvPr/>
          </p:nvSpPr>
          <p:spPr>
            <a:xfrm>
              <a:off x="4723325" y="1500600"/>
              <a:ext cx="3775" cy="50775"/>
            </a:xfrm>
            <a:custGeom>
              <a:avLst/>
              <a:gdLst/>
              <a:ahLst/>
              <a:cxnLst/>
              <a:rect l="l" t="t" r="r" b="b"/>
              <a:pathLst>
                <a:path w="151" h="2031" extrusionOk="0">
                  <a:moveTo>
                    <a:pt x="0" y="1"/>
                  </a:moveTo>
                  <a:lnTo>
                    <a:pt x="0" y="2031"/>
                  </a:lnTo>
                  <a:lnTo>
                    <a:pt x="150" y="2031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2"/>
            <p:cNvSpPr/>
            <p:nvPr/>
          </p:nvSpPr>
          <p:spPr>
            <a:xfrm>
              <a:off x="4755350" y="1500600"/>
              <a:ext cx="3800" cy="50775"/>
            </a:xfrm>
            <a:custGeom>
              <a:avLst/>
              <a:gdLst/>
              <a:ahLst/>
              <a:cxnLst/>
              <a:rect l="l" t="t" r="r" b="b"/>
              <a:pathLst>
                <a:path w="152" h="2031" extrusionOk="0">
                  <a:moveTo>
                    <a:pt x="1" y="1"/>
                  </a:moveTo>
                  <a:lnTo>
                    <a:pt x="1" y="2031"/>
                  </a:lnTo>
                  <a:lnTo>
                    <a:pt x="151" y="2031"/>
                  </a:lnTo>
                  <a:lnTo>
                    <a:pt x="1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2"/>
            <p:cNvSpPr/>
            <p:nvPr/>
          </p:nvSpPr>
          <p:spPr>
            <a:xfrm>
              <a:off x="4736500" y="1500600"/>
              <a:ext cx="3775" cy="50775"/>
            </a:xfrm>
            <a:custGeom>
              <a:avLst/>
              <a:gdLst/>
              <a:ahLst/>
              <a:cxnLst/>
              <a:rect l="l" t="t" r="r" b="b"/>
              <a:pathLst>
                <a:path w="151" h="2031" extrusionOk="0">
                  <a:moveTo>
                    <a:pt x="0" y="1"/>
                  </a:moveTo>
                  <a:lnTo>
                    <a:pt x="0" y="2031"/>
                  </a:lnTo>
                  <a:lnTo>
                    <a:pt x="151" y="2031"/>
                  </a:lnTo>
                  <a:lnTo>
                    <a:pt x="1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2"/>
            <p:cNvSpPr/>
            <p:nvPr/>
          </p:nvSpPr>
          <p:spPr>
            <a:xfrm>
              <a:off x="4764575" y="1500600"/>
              <a:ext cx="3775" cy="50775"/>
            </a:xfrm>
            <a:custGeom>
              <a:avLst/>
              <a:gdLst/>
              <a:ahLst/>
              <a:cxnLst/>
              <a:rect l="l" t="t" r="r" b="b"/>
              <a:pathLst>
                <a:path w="151" h="2031" extrusionOk="0">
                  <a:moveTo>
                    <a:pt x="0" y="1"/>
                  </a:moveTo>
                  <a:lnTo>
                    <a:pt x="0" y="2031"/>
                  </a:lnTo>
                  <a:lnTo>
                    <a:pt x="151" y="2031"/>
                  </a:lnTo>
                  <a:lnTo>
                    <a:pt x="1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2"/>
            <p:cNvSpPr/>
            <p:nvPr/>
          </p:nvSpPr>
          <p:spPr>
            <a:xfrm>
              <a:off x="4810525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2"/>
            <p:cNvSpPr/>
            <p:nvPr/>
          </p:nvSpPr>
          <p:spPr>
            <a:xfrm>
              <a:off x="4836350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2"/>
            <p:cNvSpPr/>
            <p:nvPr/>
          </p:nvSpPr>
          <p:spPr>
            <a:xfrm>
              <a:off x="484915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2"/>
            <p:cNvSpPr/>
            <p:nvPr/>
          </p:nvSpPr>
          <p:spPr>
            <a:xfrm>
              <a:off x="4862000" y="1175150"/>
              <a:ext cx="4875" cy="1430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2"/>
            <p:cNvSpPr/>
            <p:nvPr/>
          </p:nvSpPr>
          <p:spPr>
            <a:xfrm>
              <a:off x="487570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2"/>
            <p:cNvSpPr/>
            <p:nvPr/>
          </p:nvSpPr>
          <p:spPr>
            <a:xfrm>
              <a:off x="4885925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2"/>
            <p:cNvSpPr/>
            <p:nvPr/>
          </p:nvSpPr>
          <p:spPr>
            <a:xfrm>
              <a:off x="4927400" y="1175150"/>
              <a:ext cx="4850" cy="1430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2"/>
            <p:cNvSpPr/>
            <p:nvPr/>
          </p:nvSpPr>
          <p:spPr>
            <a:xfrm>
              <a:off x="4902975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2"/>
            <p:cNvSpPr/>
            <p:nvPr/>
          </p:nvSpPr>
          <p:spPr>
            <a:xfrm>
              <a:off x="4939300" y="1175150"/>
              <a:ext cx="4900" cy="1430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2"/>
            <p:cNvSpPr/>
            <p:nvPr/>
          </p:nvSpPr>
          <p:spPr>
            <a:xfrm>
              <a:off x="4998925" y="120140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2"/>
                  </a:cubicBezTo>
                  <a:cubicBezTo>
                    <a:pt x="0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2"/>
            <p:cNvSpPr/>
            <p:nvPr/>
          </p:nvSpPr>
          <p:spPr>
            <a:xfrm>
              <a:off x="4982225" y="121970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2"/>
            <p:cNvSpPr/>
            <p:nvPr/>
          </p:nvSpPr>
          <p:spPr>
            <a:xfrm>
              <a:off x="4967700" y="1237975"/>
              <a:ext cx="10125" cy="10150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2"/>
            <p:cNvSpPr/>
            <p:nvPr/>
          </p:nvSpPr>
          <p:spPr>
            <a:xfrm>
              <a:off x="4948825" y="1256275"/>
              <a:ext cx="10100" cy="10125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2"/>
            <p:cNvSpPr/>
            <p:nvPr/>
          </p:nvSpPr>
          <p:spPr>
            <a:xfrm>
              <a:off x="4679950" y="128440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3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4" y="314"/>
                    <a:pt x="404" y="203"/>
                  </a:cubicBezTo>
                  <a:cubicBezTo>
                    <a:pt x="404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2"/>
            <p:cNvSpPr/>
            <p:nvPr/>
          </p:nvSpPr>
          <p:spPr>
            <a:xfrm>
              <a:off x="4698775" y="1283375"/>
              <a:ext cx="12125" cy="12150"/>
            </a:xfrm>
            <a:custGeom>
              <a:avLst/>
              <a:gdLst/>
              <a:ahLst/>
              <a:cxnLst/>
              <a:rect l="l" t="t" r="r" b="b"/>
              <a:pathLst>
                <a:path w="485" h="486" extrusionOk="0">
                  <a:moveTo>
                    <a:pt x="243" y="81"/>
                  </a:moveTo>
                  <a:cubicBezTo>
                    <a:pt x="332" y="81"/>
                    <a:pt x="404" y="154"/>
                    <a:pt x="404" y="244"/>
                  </a:cubicBezTo>
                  <a:cubicBezTo>
                    <a:pt x="404" y="333"/>
                    <a:pt x="332" y="405"/>
                    <a:pt x="243" y="405"/>
                  </a:cubicBezTo>
                  <a:cubicBezTo>
                    <a:pt x="153" y="405"/>
                    <a:pt x="80" y="333"/>
                    <a:pt x="80" y="244"/>
                  </a:cubicBezTo>
                  <a:cubicBezTo>
                    <a:pt x="80" y="154"/>
                    <a:pt x="153" y="81"/>
                    <a:pt x="243" y="81"/>
                  </a:cubicBezTo>
                  <a:close/>
                  <a:moveTo>
                    <a:pt x="243" y="1"/>
                  </a:moveTo>
                  <a:cubicBezTo>
                    <a:pt x="109" y="1"/>
                    <a:pt x="1" y="110"/>
                    <a:pt x="1" y="244"/>
                  </a:cubicBezTo>
                  <a:cubicBezTo>
                    <a:pt x="1" y="376"/>
                    <a:pt x="109" y="486"/>
                    <a:pt x="243" y="486"/>
                  </a:cubicBezTo>
                  <a:cubicBezTo>
                    <a:pt x="376" y="486"/>
                    <a:pt x="484" y="376"/>
                    <a:pt x="484" y="244"/>
                  </a:cubicBezTo>
                  <a:cubicBezTo>
                    <a:pt x="484" y="110"/>
                    <a:pt x="376" y="1"/>
                    <a:pt x="2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2"/>
            <p:cNvSpPr/>
            <p:nvPr/>
          </p:nvSpPr>
          <p:spPr>
            <a:xfrm>
              <a:off x="4719600" y="128440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1" y="91"/>
                    <a:pt x="1" y="203"/>
                  </a:cubicBezTo>
                  <a:cubicBezTo>
                    <a:pt x="1" y="314"/>
                    <a:pt x="91" y="404"/>
                    <a:pt x="202" y="404"/>
                  </a:cubicBezTo>
                  <a:cubicBezTo>
                    <a:pt x="314" y="404"/>
                    <a:pt x="405" y="314"/>
                    <a:pt x="405" y="203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2"/>
            <p:cNvSpPr/>
            <p:nvPr/>
          </p:nvSpPr>
          <p:spPr>
            <a:xfrm>
              <a:off x="4739425" y="128440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3" y="0"/>
                  </a:moveTo>
                  <a:cubicBezTo>
                    <a:pt x="91" y="0"/>
                    <a:pt x="0" y="91"/>
                    <a:pt x="0" y="203"/>
                  </a:cubicBezTo>
                  <a:cubicBezTo>
                    <a:pt x="0" y="314"/>
                    <a:pt x="91" y="404"/>
                    <a:pt x="203" y="404"/>
                  </a:cubicBezTo>
                  <a:cubicBezTo>
                    <a:pt x="315" y="404"/>
                    <a:pt x="405" y="314"/>
                    <a:pt x="405" y="203"/>
                  </a:cubicBezTo>
                  <a:cubicBezTo>
                    <a:pt x="405" y="91"/>
                    <a:pt x="315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2"/>
            <p:cNvSpPr/>
            <p:nvPr/>
          </p:nvSpPr>
          <p:spPr>
            <a:xfrm>
              <a:off x="4759275" y="128440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3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314" y="404"/>
                    <a:pt x="404" y="314"/>
                    <a:pt x="404" y="203"/>
                  </a:cubicBezTo>
                  <a:cubicBezTo>
                    <a:pt x="404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32"/>
            <p:cNvSpPr/>
            <p:nvPr/>
          </p:nvSpPr>
          <p:spPr>
            <a:xfrm>
              <a:off x="4779075" y="1284400"/>
              <a:ext cx="10150" cy="10125"/>
            </a:xfrm>
            <a:custGeom>
              <a:avLst/>
              <a:gdLst/>
              <a:ahLst/>
              <a:cxnLst/>
              <a:rect l="l" t="t" r="r" b="b"/>
              <a:pathLst>
                <a:path w="406" h="405" extrusionOk="0">
                  <a:moveTo>
                    <a:pt x="204" y="0"/>
                  </a:moveTo>
                  <a:cubicBezTo>
                    <a:pt x="92" y="0"/>
                    <a:pt x="1" y="91"/>
                    <a:pt x="1" y="203"/>
                  </a:cubicBezTo>
                  <a:cubicBezTo>
                    <a:pt x="1" y="314"/>
                    <a:pt x="92" y="404"/>
                    <a:pt x="204" y="404"/>
                  </a:cubicBezTo>
                  <a:cubicBezTo>
                    <a:pt x="315" y="404"/>
                    <a:pt x="405" y="314"/>
                    <a:pt x="405" y="203"/>
                  </a:cubicBezTo>
                  <a:cubicBezTo>
                    <a:pt x="405" y="91"/>
                    <a:pt x="315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32"/>
            <p:cNvSpPr/>
            <p:nvPr/>
          </p:nvSpPr>
          <p:spPr>
            <a:xfrm>
              <a:off x="4964475" y="1401650"/>
              <a:ext cx="10125" cy="10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2"/>
            <p:cNvSpPr/>
            <p:nvPr/>
          </p:nvSpPr>
          <p:spPr>
            <a:xfrm>
              <a:off x="4983300" y="1400650"/>
              <a:ext cx="12125" cy="12125"/>
            </a:xfrm>
            <a:custGeom>
              <a:avLst/>
              <a:gdLst/>
              <a:ahLst/>
              <a:cxnLst/>
              <a:rect l="l" t="t" r="r" b="b"/>
              <a:pathLst>
                <a:path w="485" h="485" extrusionOk="0">
                  <a:moveTo>
                    <a:pt x="243" y="81"/>
                  </a:moveTo>
                  <a:cubicBezTo>
                    <a:pt x="332" y="81"/>
                    <a:pt x="404" y="153"/>
                    <a:pt x="404" y="242"/>
                  </a:cubicBezTo>
                  <a:cubicBezTo>
                    <a:pt x="404" y="332"/>
                    <a:pt x="332" y="405"/>
                    <a:pt x="243" y="405"/>
                  </a:cubicBezTo>
                  <a:cubicBezTo>
                    <a:pt x="153" y="405"/>
                    <a:pt x="80" y="332"/>
                    <a:pt x="80" y="242"/>
                  </a:cubicBezTo>
                  <a:cubicBezTo>
                    <a:pt x="80" y="153"/>
                    <a:pt x="153" y="81"/>
                    <a:pt x="243" y="81"/>
                  </a:cubicBezTo>
                  <a:close/>
                  <a:moveTo>
                    <a:pt x="243" y="0"/>
                  </a:moveTo>
                  <a:cubicBezTo>
                    <a:pt x="109" y="0"/>
                    <a:pt x="1" y="109"/>
                    <a:pt x="1" y="242"/>
                  </a:cubicBezTo>
                  <a:cubicBezTo>
                    <a:pt x="1" y="376"/>
                    <a:pt x="109" y="484"/>
                    <a:pt x="243" y="484"/>
                  </a:cubicBezTo>
                  <a:cubicBezTo>
                    <a:pt x="376" y="484"/>
                    <a:pt x="485" y="376"/>
                    <a:pt x="485" y="242"/>
                  </a:cubicBezTo>
                  <a:cubicBezTo>
                    <a:pt x="485" y="109"/>
                    <a:pt x="376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2"/>
            <p:cNvSpPr/>
            <p:nvPr/>
          </p:nvSpPr>
          <p:spPr>
            <a:xfrm>
              <a:off x="5004125" y="1401650"/>
              <a:ext cx="10150" cy="10125"/>
            </a:xfrm>
            <a:custGeom>
              <a:avLst/>
              <a:gdLst/>
              <a:ahLst/>
              <a:cxnLst/>
              <a:rect l="l" t="t" r="r" b="b"/>
              <a:pathLst>
                <a:path w="406" h="405" extrusionOk="0">
                  <a:moveTo>
                    <a:pt x="203" y="1"/>
                  </a:moveTo>
                  <a:cubicBezTo>
                    <a:pt x="91" y="1"/>
                    <a:pt x="1" y="91"/>
                    <a:pt x="1" y="202"/>
                  </a:cubicBezTo>
                  <a:cubicBezTo>
                    <a:pt x="1" y="314"/>
                    <a:pt x="91" y="405"/>
                    <a:pt x="203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32"/>
            <p:cNvSpPr/>
            <p:nvPr/>
          </p:nvSpPr>
          <p:spPr>
            <a:xfrm>
              <a:off x="5023950" y="1401650"/>
              <a:ext cx="10150" cy="10125"/>
            </a:xfrm>
            <a:custGeom>
              <a:avLst/>
              <a:gdLst/>
              <a:ahLst/>
              <a:cxnLst/>
              <a:rect l="l" t="t" r="r" b="b"/>
              <a:pathLst>
                <a:path w="406" h="405" extrusionOk="0">
                  <a:moveTo>
                    <a:pt x="203" y="1"/>
                  </a:moveTo>
                  <a:cubicBezTo>
                    <a:pt x="92" y="1"/>
                    <a:pt x="1" y="91"/>
                    <a:pt x="1" y="202"/>
                  </a:cubicBezTo>
                  <a:cubicBezTo>
                    <a:pt x="1" y="314"/>
                    <a:pt x="92" y="405"/>
                    <a:pt x="203" y="405"/>
                  </a:cubicBezTo>
                  <a:cubicBezTo>
                    <a:pt x="315" y="405"/>
                    <a:pt x="405" y="314"/>
                    <a:pt x="405" y="202"/>
                  </a:cubicBezTo>
                  <a:cubicBezTo>
                    <a:pt x="405" y="91"/>
                    <a:pt x="315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32"/>
            <p:cNvSpPr/>
            <p:nvPr/>
          </p:nvSpPr>
          <p:spPr>
            <a:xfrm>
              <a:off x="5042800" y="1400650"/>
              <a:ext cx="12100" cy="12125"/>
            </a:xfrm>
            <a:custGeom>
              <a:avLst/>
              <a:gdLst/>
              <a:ahLst/>
              <a:cxnLst/>
              <a:rect l="l" t="t" r="r" b="b"/>
              <a:pathLst>
                <a:path w="484" h="485" extrusionOk="0">
                  <a:moveTo>
                    <a:pt x="242" y="81"/>
                  </a:moveTo>
                  <a:cubicBezTo>
                    <a:pt x="332" y="81"/>
                    <a:pt x="405" y="153"/>
                    <a:pt x="405" y="242"/>
                  </a:cubicBezTo>
                  <a:cubicBezTo>
                    <a:pt x="405" y="332"/>
                    <a:pt x="332" y="405"/>
                    <a:pt x="242" y="405"/>
                  </a:cubicBezTo>
                  <a:cubicBezTo>
                    <a:pt x="153" y="405"/>
                    <a:pt x="81" y="332"/>
                    <a:pt x="81" y="242"/>
                  </a:cubicBezTo>
                  <a:cubicBezTo>
                    <a:pt x="81" y="153"/>
                    <a:pt x="153" y="81"/>
                    <a:pt x="242" y="81"/>
                  </a:cubicBezTo>
                  <a:close/>
                  <a:moveTo>
                    <a:pt x="242" y="0"/>
                  </a:moveTo>
                  <a:cubicBezTo>
                    <a:pt x="109" y="0"/>
                    <a:pt x="0" y="109"/>
                    <a:pt x="0" y="242"/>
                  </a:cubicBezTo>
                  <a:cubicBezTo>
                    <a:pt x="0" y="376"/>
                    <a:pt x="109" y="484"/>
                    <a:pt x="242" y="484"/>
                  </a:cubicBezTo>
                  <a:cubicBezTo>
                    <a:pt x="376" y="484"/>
                    <a:pt x="484" y="376"/>
                    <a:pt x="484" y="242"/>
                  </a:cubicBezTo>
                  <a:cubicBezTo>
                    <a:pt x="484" y="109"/>
                    <a:pt x="376" y="0"/>
                    <a:pt x="2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32"/>
            <p:cNvSpPr/>
            <p:nvPr/>
          </p:nvSpPr>
          <p:spPr>
            <a:xfrm>
              <a:off x="5062625" y="1400650"/>
              <a:ext cx="12125" cy="12125"/>
            </a:xfrm>
            <a:custGeom>
              <a:avLst/>
              <a:gdLst/>
              <a:ahLst/>
              <a:cxnLst/>
              <a:rect l="l" t="t" r="r" b="b"/>
              <a:pathLst>
                <a:path w="485" h="485" extrusionOk="0">
                  <a:moveTo>
                    <a:pt x="243" y="81"/>
                  </a:moveTo>
                  <a:cubicBezTo>
                    <a:pt x="332" y="81"/>
                    <a:pt x="404" y="153"/>
                    <a:pt x="404" y="242"/>
                  </a:cubicBezTo>
                  <a:cubicBezTo>
                    <a:pt x="404" y="332"/>
                    <a:pt x="332" y="405"/>
                    <a:pt x="243" y="405"/>
                  </a:cubicBezTo>
                  <a:cubicBezTo>
                    <a:pt x="153" y="405"/>
                    <a:pt x="80" y="332"/>
                    <a:pt x="80" y="242"/>
                  </a:cubicBezTo>
                  <a:cubicBezTo>
                    <a:pt x="80" y="153"/>
                    <a:pt x="153" y="81"/>
                    <a:pt x="243" y="81"/>
                  </a:cubicBezTo>
                  <a:close/>
                  <a:moveTo>
                    <a:pt x="243" y="0"/>
                  </a:moveTo>
                  <a:cubicBezTo>
                    <a:pt x="109" y="0"/>
                    <a:pt x="1" y="109"/>
                    <a:pt x="1" y="242"/>
                  </a:cubicBezTo>
                  <a:cubicBezTo>
                    <a:pt x="1" y="376"/>
                    <a:pt x="109" y="484"/>
                    <a:pt x="243" y="484"/>
                  </a:cubicBezTo>
                  <a:cubicBezTo>
                    <a:pt x="376" y="484"/>
                    <a:pt x="485" y="376"/>
                    <a:pt x="485" y="242"/>
                  </a:cubicBezTo>
                  <a:cubicBezTo>
                    <a:pt x="485" y="109"/>
                    <a:pt x="376" y="0"/>
                    <a:pt x="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2"/>
            <p:cNvSpPr/>
            <p:nvPr/>
          </p:nvSpPr>
          <p:spPr>
            <a:xfrm>
              <a:off x="4739075" y="1675150"/>
              <a:ext cx="10125" cy="10100"/>
            </a:xfrm>
            <a:custGeom>
              <a:avLst/>
              <a:gdLst/>
              <a:ahLst/>
              <a:cxnLst/>
              <a:rect l="l" t="t" r="r" b="b"/>
              <a:pathLst>
                <a:path w="405" h="404" extrusionOk="0">
                  <a:moveTo>
                    <a:pt x="203" y="0"/>
                  </a:moveTo>
                  <a:cubicBezTo>
                    <a:pt x="91" y="0"/>
                    <a:pt x="1" y="90"/>
                    <a:pt x="1" y="202"/>
                  </a:cubicBezTo>
                  <a:cubicBezTo>
                    <a:pt x="1" y="314"/>
                    <a:pt x="91" y="404"/>
                    <a:pt x="203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0"/>
                    <a:pt x="314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2"/>
            <p:cNvSpPr/>
            <p:nvPr/>
          </p:nvSpPr>
          <p:spPr>
            <a:xfrm>
              <a:off x="4757925" y="1674125"/>
              <a:ext cx="12100" cy="12125"/>
            </a:xfrm>
            <a:custGeom>
              <a:avLst/>
              <a:gdLst/>
              <a:ahLst/>
              <a:cxnLst/>
              <a:rect l="l" t="t" r="r" b="b"/>
              <a:pathLst>
                <a:path w="484" h="485" extrusionOk="0">
                  <a:moveTo>
                    <a:pt x="242" y="80"/>
                  </a:moveTo>
                  <a:cubicBezTo>
                    <a:pt x="331" y="80"/>
                    <a:pt x="404" y="154"/>
                    <a:pt x="404" y="243"/>
                  </a:cubicBezTo>
                  <a:cubicBezTo>
                    <a:pt x="404" y="332"/>
                    <a:pt x="331" y="405"/>
                    <a:pt x="242" y="405"/>
                  </a:cubicBezTo>
                  <a:cubicBezTo>
                    <a:pt x="153" y="405"/>
                    <a:pt x="79" y="332"/>
                    <a:pt x="79" y="243"/>
                  </a:cubicBezTo>
                  <a:cubicBezTo>
                    <a:pt x="79" y="154"/>
                    <a:pt x="153" y="80"/>
                    <a:pt x="242" y="80"/>
                  </a:cubicBezTo>
                  <a:close/>
                  <a:moveTo>
                    <a:pt x="242" y="1"/>
                  </a:moveTo>
                  <a:cubicBezTo>
                    <a:pt x="108" y="1"/>
                    <a:pt x="0" y="109"/>
                    <a:pt x="0" y="243"/>
                  </a:cubicBezTo>
                  <a:cubicBezTo>
                    <a:pt x="0" y="376"/>
                    <a:pt x="108" y="485"/>
                    <a:pt x="242" y="485"/>
                  </a:cubicBezTo>
                  <a:cubicBezTo>
                    <a:pt x="375" y="485"/>
                    <a:pt x="484" y="376"/>
                    <a:pt x="484" y="243"/>
                  </a:cubicBezTo>
                  <a:cubicBezTo>
                    <a:pt x="484" y="109"/>
                    <a:pt x="375" y="1"/>
                    <a:pt x="2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2"/>
            <p:cNvSpPr/>
            <p:nvPr/>
          </p:nvSpPr>
          <p:spPr>
            <a:xfrm>
              <a:off x="4777725" y="1674125"/>
              <a:ext cx="12150" cy="12125"/>
            </a:xfrm>
            <a:custGeom>
              <a:avLst/>
              <a:gdLst/>
              <a:ahLst/>
              <a:cxnLst/>
              <a:rect l="l" t="t" r="r" b="b"/>
              <a:pathLst>
                <a:path w="486" h="485" extrusionOk="0">
                  <a:moveTo>
                    <a:pt x="244" y="80"/>
                  </a:moveTo>
                  <a:cubicBezTo>
                    <a:pt x="333" y="80"/>
                    <a:pt x="405" y="154"/>
                    <a:pt x="405" y="243"/>
                  </a:cubicBezTo>
                  <a:cubicBezTo>
                    <a:pt x="405" y="332"/>
                    <a:pt x="333" y="405"/>
                    <a:pt x="244" y="405"/>
                  </a:cubicBezTo>
                  <a:cubicBezTo>
                    <a:pt x="154" y="405"/>
                    <a:pt x="81" y="332"/>
                    <a:pt x="81" y="243"/>
                  </a:cubicBezTo>
                  <a:cubicBezTo>
                    <a:pt x="81" y="154"/>
                    <a:pt x="154" y="80"/>
                    <a:pt x="244" y="80"/>
                  </a:cubicBezTo>
                  <a:close/>
                  <a:moveTo>
                    <a:pt x="244" y="1"/>
                  </a:moveTo>
                  <a:cubicBezTo>
                    <a:pt x="110" y="1"/>
                    <a:pt x="1" y="109"/>
                    <a:pt x="1" y="243"/>
                  </a:cubicBezTo>
                  <a:cubicBezTo>
                    <a:pt x="1" y="376"/>
                    <a:pt x="110" y="485"/>
                    <a:pt x="244" y="485"/>
                  </a:cubicBezTo>
                  <a:cubicBezTo>
                    <a:pt x="376" y="485"/>
                    <a:pt x="485" y="376"/>
                    <a:pt x="485" y="243"/>
                  </a:cubicBezTo>
                  <a:cubicBezTo>
                    <a:pt x="485" y="109"/>
                    <a:pt x="376" y="1"/>
                    <a:pt x="2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2"/>
            <p:cNvSpPr/>
            <p:nvPr/>
          </p:nvSpPr>
          <p:spPr>
            <a:xfrm>
              <a:off x="4798575" y="1675150"/>
              <a:ext cx="10125" cy="10100"/>
            </a:xfrm>
            <a:custGeom>
              <a:avLst/>
              <a:gdLst/>
              <a:ahLst/>
              <a:cxnLst/>
              <a:rect l="l" t="t" r="r" b="b"/>
              <a:pathLst>
                <a:path w="405" h="404" extrusionOk="0">
                  <a:moveTo>
                    <a:pt x="202" y="0"/>
                  </a:moveTo>
                  <a:cubicBezTo>
                    <a:pt x="91" y="0"/>
                    <a:pt x="1" y="90"/>
                    <a:pt x="1" y="202"/>
                  </a:cubicBezTo>
                  <a:cubicBezTo>
                    <a:pt x="1" y="314"/>
                    <a:pt x="91" y="404"/>
                    <a:pt x="202" y="404"/>
                  </a:cubicBezTo>
                  <a:cubicBezTo>
                    <a:pt x="314" y="404"/>
                    <a:pt x="404" y="314"/>
                    <a:pt x="404" y="202"/>
                  </a:cubicBezTo>
                  <a:cubicBezTo>
                    <a:pt x="404" y="90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2"/>
            <p:cNvSpPr/>
            <p:nvPr/>
          </p:nvSpPr>
          <p:spPr>
            <a:xfrm>
              <a:off x="4817400" y="1674125"/>
              <a:ext cx="12125" cy="12125"/>
            </a:xfrm>
            <a:custGeom>
              <a:avLst/>
              <a:gdLst/>
              <a:ahLst/>
              <a:cxnLst/>
              <a:rect l="l" t="t" r="r" b="b"/>
              <a:pathLst>
                <a:path w="485" h="485" extrusionOk="0">
                  <a:moveTo>
                    <a:pt x="243" y="80"/>
                  </a:moveTo>
                  <a:cubicBezTo>
                    <a:pt x="332" y="80"/>
                    <a:pt x="405" y="154"/>
                    <a:pt x="405" y="243"/>
                  </a:cubicBezTo>
                  <a:cubicBezTo>
                    <a:pt x="405" y="332"/>
                    <a:pt x="332" y="405"/>
                    <a:pt x="243" y="405"/>
                  </a:cubicBezTo>
                  <a:cubicBezTo>
                    <a:pt x="153" y="405"/>
                    <a:pt x="81" y="332"/>
                    <a:pt x="81" y="243"/>
                  </a:cubicBezTo>
                  <a:cubicBezTo>
                    <a:pt x="81" y="154"/>
                    <a:pt x="153" y="80"/>
                    <a:pt x="243" y="80"/>
                  </a:cubicBezTo>
                  <a:close/>
                  <a:moveTo>
                    <a:pt x="243" y="1"/>
                  </a:moveTo>
                  <a:cubicBezTo>
                    <a:pt x="109" y="1"/>
                    <a:pt x="0" y="109"/>
                    <a:pt x="0" y="243"/>
                  </a:cubicBezTo>
                  <a:cubicBezTo>
                    <a:pt x="0" y="376"/>
                    <a:pt x="109" y="485"/>
                    <a:pt x="243" y="485"/>
                  </a:cubicBezTo>
                  <a:cubicBezTo>
                    <a:pt x="376" y="485"/>
                    <a:pt x="485" y="376"/>
                    <a:pt x="485" y="243"/>
                  </a:cubicBezTo>
                  <a:cubicBezTo>
                    <a:pt x="485" y="109"/>
                    <a:pt x="376" y="1"/>
                    <a:pt x="2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2"/>
            <p:cNvSpPr/>
            <p:nvPr/>
          </p:nvSpPr>
          <p:spPr>
            <a:xfrm>
              <a:off x="4838250" y="1675150"/>
              <a:ext cx="10125" cy="10100"/>
            </a:xfrm>
            <a:custGeom>
              <a:avLst/>
              <a:gdLst/>
              <a:ahLst/>
              <a:cxnLst/>
              <a:rect l="l" t="t" r="r" b="b"/>
              <a:pathLst>
                <a:path w="405" h="404" extrusionOk="0">
                  <a:moveTo>
                    <a:pt x="202" y="0"/>
                  </a:moveTo>
                  <a:cubicBezTo>
                    <a:pt x="90" y="0"/>
                    <a:pt x="0" y="90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4" y="314"/>
                    <a:pt x="404" y="202"/>
                  </a:cubicBezTo>
                  <a:cubicBezTo>
                    <a:pt x="404" y="90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2"/>
            <p:cNvSpPr/>
            <p:nvPr/>
          </p:nvSpPr>
          <p:spPr>
            <a:xfrm>
              <a:off x="4648675" y="1343400"/>
              <a:ext cx="720050" cy="40975"/>
            </a:xfrm>
            <a:custGeom>
              <a:avLst/>
              <a:gdLst/>
              <a:ahLst/>
              <a:cxnLst/>
              <a:rect l="l" t="t" r="r" b="b"/>
              <a:pathLst>
                <a:path w="28802" h="1639" extrusionOk="0">
                  <a:moveTo>
                    <a:pt x="26073" y="0"/>
                  </a:moveTo>
                  <a:lnTo>
                    <a:pt x="24516" y="1558"/>
                  </a:lnTo>
                  <a:lnTo>
                    <a:pt x="1" y="1558"/>
                  </a:lnTo>
                  <a:lnTo>
                    <a:pt x="1" y="1638"/>
                  </a:lnTo>
                  <a:lnTo>
                    <a:pt x="24549" y="1638"/>
                  </a:lnTo>
                  <a:lnTo>
                    <a:pt x="26107" y="81"/>
                  </a:lnTo>
                  <a:lnTo>
                    <a:pt x="28802" y="81"/>
                  </a:lnTo>
                  <a:lnTo>
                    <a:pt x="2880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2"/>
            <p:cNvSpPr/>
            <p:nvPr/>
          </p:nvSpPr>
          <p:spPr>
            <a:xfrm>
              <a:off x="4632825" y="1311800"/>
              <a:ext cx="670500" cy="53100"/>
            </a:xfrm>
            <a:custGeom>
              <a:avLst/>
              <a:gdLst/>
              <a:ahLst/>
              <a:cxnLst/>
              <a:rect l="l" t="t" r="r" b="b"/>
              <a:pathLst>
                <a:path w="26820" h="2124" extrusionOk="0">
                  <a:moveTo>
                    <a:pt x="26762" y="1"/>
                  </a:moveTo>
                  <a:lnTo>
                    <a:pt x="24720" y="2043"/>
                  </a:lnTo>
                  <a:lnTo>
                    <a:pt x="0" y="2043"/>
                  </a:lnTo>
                  <a:lnTo>
                    <a:pt x="0" y="2123"/>
                  </a:lnTo>
                  <a:lnTo>
                    <a:pt x="24753" y="2123"/>
                  </a:lnTo>
                  <a:lnTo>
                    <a:pt x="26819" y="58"/>
                  </a:lnTo>
                  <a:lnTo>
                    <a:pt x="2676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2"/>
            <p:cNvSpPr/>
            <p:nvPr/>
          </p:nvSpPr>
          <p:spPr>
            <a:xfrm>
              <a:off x="4633550" y="1118650"/>
              <a:ext cx="370425" cy="88825"/>
            </a:xfrm>
            <a:custGeom>
              <a:avLst/>
              <a:gdLst/>
              <a:ahLst/>
              <a:cxnLst/>
              <a:rect l="l" t="t" r="r" b="b"/>
              <a:pathLst>
                <a:path w="14817" h="3553" extrusionOk="0">
                  <a:moveTo>
                    <a:pt x="1" y="0"/>
                  </a:moveTo>
                  <a:lnTo>
                    <a:pt x="1" y="81"/>
                  </a:lnTo>
                  <a:lnTo>
                    <a:pt x="3098" y="81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2"/>
            <p:cNvSpPr/>
            <p:nvPr/>
          </p:nvSpPr>
          <p:spPr>
            <a:xfrm>
              <a:off x="4616850" y="1136950"/>
              <a:ext cx="370450" cy="88825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1" y="0"/>
                  </a:moveTo>
                  <a:lnTo>
                    <a:pt x="1" y="80"/>
                  </a:lnTo>
                  <a:lnTo>
                    <a:pt x="3098" y="80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2"/>
            <p:cNvSpPr/>
            <p:nvPr/>
          </p:nvSpPr>
          <p:spPr>
            <a:xfrm>
              <a:off x="4600150" y="1155225"/>
              <a:ext cx="370450" cy="88825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2"/>
            <p:cNvSpPr/>
            <p:nvPr/>
          </p:nvSpPr>
          <p:spPr>
            <a:xfrm>
              <a:off x="4583450" y="1173525"/>
              <a:ext cx="370450" cy="88825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59200" cy="61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aira"/>
              <a:buNone/>
              <a:defRPr sz="3600" b="1">
                <a:solidFill>
                  <a:schemeClr val="lt1"/>
                </a:solidFill>
                <a:latin typeface="Saira"/>
                <a:ea typeface="Saira"/>
                <a:cs typeface="Saira"/>
                <a:sym typeface="Sair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456650"/>
            <a:ext cx="7759200" cy="311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4" r:id="rId2"/>
    <p:sldLayoutId id="2147483655" r:id="rId3"/>
    <p:sldLayoutId id="2147483660" r:id="rId4"/>
    <p:sldLayoutId id="2147483662" r:id="rId5"/>
    <p:sldLayoutId id="2147483675" r:id="rId6"/>
    <p:sldLayoutId id="2147483676" r:id="rId7"/>
    <p:sldLayoutId id="2147483677" r:id="rId8"/>
    <p:sldLayoutId id="214748367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35"/>
          <p:cNvSpPr/>
          <p:nvPr/>
        </p:nvSpPr>
        <p:spPr>
          <a:xfrm>
            <a:off x="1731368" y="510873"/>
            <a:ext cx="106449" cy="106540"/>
          </a:xfrm>
          <a:custGeom>
            <a:avLst/>
            <a:gdLst/>
            <a:ahLst/>
            <a:cxnLst/>
            <a:rect l="l" t="t" r="r" b="b"/>
            <a:pathLst>
              <a:path w="1175" h="1176" extrusionOk="0">
                <a:moveTo>
                  <a:pt x="588" y="241"/>
                </a:moveTo>
                <a:cubicBezTo>
                  <a:pt x="779" y="241"/>
                  <a:pt x="935" y="396"/>
                  <a:pt x="935" y="588"/>
                </a:cubicBezTo>
                <a:cubicBezTo>
                  <a:pt x="935" y="780"/>
                  <a:pt x="779" y="935"/>
                  <a:pt x="588" y="935"/>
                </a:cubicBezTo>
                <a:cubicBezTo>
                  <a:pt x="397" y="935"/>
                  <a:pt x="240" y="780"/>
                  <a:pt x="240" y="588"/>
                </a:cubicBezTo>
                <a:cubicBezTo>
                  <a:pt x="240" y="396"/>
                  <a:pt x="397" y="241"/>
                  <a:pt x="588" y="241"/>
                </a:cubicBezTo>
                <a:close/>
                <a:moveTo>
                  <a:pt x="588" y="1"/>
                </a:moveTo>
                <a:cubicBezTo>
                  <a:pt x="265" y="1"/>
                  <a:pt x="1" y="264"/>
                  <a:pt x="1" y="588"/>
                </a:cubicBezTo>
                <a:cubicBezTo>
                  <a:pt x="1" y="911"/>
                  <a:pt x="265" y="1175"/>
                  <a:pt x="588" y="1175"/>
                </a:cubicBezTo>
                <a:cubicBezTo>
                  <a:pt x="912" y="1175"/>
                  <a:pt x="1174" y="911"/>
                  <a:pt x="1174" y="588"/>
                </a:cubicBezTo>
                <a:cubicBezTo>
                  <a:pt x="1174" y="264"/>
                  <a:pt x="912" y="1"/>
                  <a:pt x="58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5" name="Google Shape;685;p35"/>
          <p:cNvSpPr/>
          <p:nvPr/>
        </p:nvSpPr>
        <p:spPr>
          <a:xfrm>
            <a:off x="7" y="248419"/>
            <a:ext cx="2322856" cy="779298"/>
          </a:xfrm>
          <a:custGeom>
            <a:avLst/>
            <a:gdLst/>
            <a:ahLst/>
            <a:cxnLst/>
            <a:rect l="l" t="t" r="r" b="b"/>
            <a:pathLst>
              <a:path w="25640" h="8602" extrusionOk="0">
                <a:moveTo>
                  <a:pt x="1" y="1"/>
                </a:moveTo>
                <a:lnTo>
                  <a:pt x="1" y="240"/>
                </a:lnTo>
                <a:lnTo>
                  <a:pt x="11937" y="240"/>
                </a:lnTo>
                <a:lnTo>
                  <a:pt x="13374" y="1678"/>
                </a:lnTo>
                <a:lnTo>
                  <a:pt x="15052" y="1678"/>
                </a:lnTo>
                <a:lnTo>
                  <a:pt x="18376" y="5002"/>
                </a:lnTo>
                <a:lnTo>
                  <a:pt x="18376" y="6400"/>
                </a:lnTo>
                <a:lnTo>
                  <a:pt x="19504" y="7529"/>
                </a:lnTo>
                <a:lnTo>
                  <a:pt x="24397" y="7529"/>
                </a:lnTo>
                <a:lnTo>
                  <a:pt x="25470" y="8602"/>
                </a:lnTo>
                <a:lnTo>
                  <a:pt x="25640" y="8433"/>
                </a:lnTo>
                <a:lnTo>
                  <a:pt x="24496" y="7289"/>
                </a:lnTo>
                <a:lnTo>
                  <a:pt x="19604" y="7289"/>
                </a:lnTo>
                <a:lnTo>
                  <a:pt x="18615" y="6301"/>
                </a:lnTo>
                <a:lnTo>
                  <a:pt x="18615" y="4903"/>
                </a:lnTo>
                <a:lnTo>
                  <a:pt x="15151" y="1439"/>
                </a:lnTo>
                <a:lnTo>
                  <a:pt x="13473" y="1439"/>
                </a:lnTo>
                <a:lnTo>
                  <a:pt x="1203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6" name="Google Shape;686;p35"/>
          <p:cNvSpPr/>
          <p:nvPr/>
        </p:nvSpPr>
        <p:spPr>
          <a:xfrm>
            <a:off x="7" y="356952"/>
            <a:ext cx="2822578" cy="812547"/>
          </a:xfrm>
          <a:custGeom>
            <a:avLst/>
            <a:gdLst/>
            <a:ahLst/>
            <a:cxnLst/>
            <a:rect l="l" t="t" r="r" b="b"/>
            <a:pathLst>
              <a:path w="31156" h="8969" extrusionOk="0">
                <a:moveTo>
                  <a:pt x="1" y="1"/>
                </a:moveTo>
                <a:lnTo>
                  <a:pt x="1" y="241"/>
                </a:lnTo>
                <a:lnTo>
                  <a:pt x="11537" y="241"/>
                </a:lnTo>
                <a:lnTo>
                  <a:pt x="18771" y="7474"/>
                </a:lnTo>
                <a:lnTo>
                  <a:pt x="23837" y="7474"/>
                </a:lnTo>
                <a:lnTo>
                  <a:pt x="25333" y="8969"/>
                </a:lnTo>
                <a:lnTo>
                  <a:pt x="31156" y="8969"/>
                </a:lnTo>
                <a:lnTo>
                  <a:pt x="31156" y="8729"/>
                </a:lnTo>
                <a:lnTo>
                  <a:pt x="25432" y="8729"/>
                </a:lnTo>
                <a:lnTo>
                  <a:pt x="23937" y="7235"/>
                </a:lnTo>
                <a:lnTo>
                  <a:pt x="18870" y="7235"/>
                </a:lnTo>
                <a:lnTo>
                  <a:pt x="11671" y="36"/>
                </a:lnTo>
                <a:lnTo>
                  <a:pt x="1163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7" name="Google Shape;687;p35"/>
          <p:cNvSpPr/>
          <p:nvPr/>
        </p:nvSpPr>
        <p:spPr>
          <a:xfrm>
            <a:off x="7" y="472732"/>
            <a:ext cx="1929311" cy="1013667"/>
          </a:xfrm>
          <a:custGeom>
            <a:avLst/>
            <a:gdLst/>
            <a:ahLst/>
            <a:cxnLst/>
            <a:rect l="l" t="t" r="r" b="b"/>
            <a:pathLst>
              <a:path w="21296" h="11189" extrusionOk="0">
                <a:moveTo>
                  <a:pt x="1" y="1"/>
                </a:moveTo>
                <a:lnTo>
                  <a:pt x="1" y="240"/>
                </a:lnTo>
                <a:lnTo>
                  <a:pt x="10579" y="240"/>
                </a:lnTo>
                <a:lnTo>
                  <a:pt x="15619" y="5281"/>
                </a:lnTo>
                <a:lnTo>
                  <a:pt x="15619" y="6800"/>
                </a:lnTo>
                <a:lnTo>
                  <a:pt x="17527" y="8708"/>
                </a:lnTo>
                <a:lnTo>
                  <a:pt x="18646" y="8708"/>
                </a:lnTo>
                <a:lnTo>
                  <a:pt x="21126" y="11188"/>
                </a:lnTo>
                <a:lnTo>
                  <a:pt x="21296" y="11019"/>
                </a:lnTo>
                <a:lnTo>
                  <a:pt x="18745" y="8468"/>
                </a:lnTo>
                <a:lnTo>
                  <a:pt x="17626" y="8468"/>
                </a:lnTo>
                <a:lnTo>
                  <a:pt x="15859" y="6700"/>
                </a:lnTo>
                <a:lnTo>
                  <a:pt x="15859" y="5182"/>
                </a:lnTo>
                <a:lnTo>
                  <a:pt x="10678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8" name="Google Shape;688;p35"/>
          <p:cNvSpPr/>
          <p:nvPr/>
        </p:nvSpPr>
        <p:spPr>
          <a:xfrm>
            <a:off x="7" y="798330"/>
            <a:ext cx="1531871" cy="669497"/>
          </a:xfrm>
          <a:custGeom>
            <a:avLst/>
            <a:gdLst/>
            <a:ahLst/>
            <a:cxnLst/>
            <a:rect l="l" t="t" r="r" b="b"/>
            <a:pathLst>
              <a:path w="16909" h="7390" extrusionOk="0">
                <a:moveTo>
                  <a:pt x="1" y="1"/>
                </a:moveTo>
                <a:lnTo>
                  <a:pt x="1" y="241"/>
                </a:lnTo>
                <a:lnTo>
                  <a:pt x="3789" y="241"/>
                </a:lnTo>
                <a:lnTo>
                  <a:pt x="5417" y="1868"/>
                </a:lnTo>
                <a:lnTo>
                  <a:pt x="11218" y="1868"/>
                </a:lnTo>
                <a:lnTo>
                  <a:pt x="16739" y="7389"/>
                </a:lnTo>
                <a:lnTo>
                  <a:pt x="16908" y="7220"/>
                </a:lnTo>
                <a:lnTo>
                  <a:pt x="11317" y="1628"/>
                </a:lnTo>
                <a:lnTo>
                  <a:pt x="5516" y="1628"/>
                </a:lnTo>
                <a:lnTo>
                  <a:pt x="3889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35"/>
          <p:cNvSpPr/>
          <p:nvPr/>
        </p:nvSpPr>
        <p:spPr>
          <a:xfrm>
            <a:off x="1496365" y="1437297"/>
            <a:ext cx="106449" cy="106359"/>
          </a:xfrm>
          <a:custGeom>
            <a:avLst/>
            <a:gdLst/>
            <a:ahLst/>
            <a:cxnLst/>
            <a:rect l="l" t="t" r="r" b="b"/>
            <a:pathLst>
              <a:path w="1175" h="1174" extrusionOk="0">
                <a:moveTo>
                  <a:pt x="588" y="240"/>
                </a:moveTo>
                <a:cubicBezTo>
                  <a:pt x="779" y="240"/>
                  <a:pt x="935" y="396"/>
                  <a:pt x="935" y="587"/>
                </a:cubicBezTo>
                <a:cubicBezTo>
                  <a:pt x="935" y="779"/>
                  <a:pt x="779" y="934"/>
                  <a:pt x="588" y="934"/>
                </a:cubicBezTo>
                <a:cubicBezTo>
                  <a:pt x="396" y="934"/>
                  <a:pt x="240" y="779"/>
                  <a:pt x="240" y="587"/>
                </a:cubicBezTo>
                <a:cubicBezTo>
                  <a:pt x="240" y="396"/>
                  <a:pt x="396" y="240"/>
                  <a:pt x="588" y="240"/>
                </a:cubicBezTo>
                <a:close/>
                <a:moveTo>
                  <a:pt x="588" y="0"/>
                </a:moveTo>
                <a:cubicBezTo>
                  <a:pt x="264" y="0"/>
                  <a:pt x="1" y="264"/>
                  <a:pt x="1" y="587"/>
                </a:cubicBezTo>
                <a:cubicBezTo>
                  <a:pt x="1" y="911"/>
                  <a:pt x="264" y="1174"/>
                  <a:pt x="588" y="1174"/>
                </a:cubicBezTo>
                <a:cubicBezTo>
                  <a:pt x="912" y="1174"/>
                  <a:pt x="1174" y="911"/>
                  <a:pt x="1174" y="587"/>
                </a:cubicBezTo>
                <a:cubicBezTo>
                  <a:pt x="1174" y="264"/>
                  <a:pt x="912" y="0"/>
                  <a:pt x="588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35"/>
          <p:cNvSpPr/>
          <p:nvPr/>
        </p:nvSpPr>
        <p:spPr>
          <a:xfrm>
            <a:off x="2805281" y="1116228"/>
            <a:ext cx="84706" cy="84797"/>
          </a:xfrm>
          <a:custGeom>
            <a:avLst/>
            <a:gdLst/>
            <a:ahLst/>
            <a:cxnLst/>
            <a:rect l="l" t="t" r="r" b="b"/>
            <a:pathLst>
              <a:path w="935" h="936" extrusionOk="0">
                <a:moveTo>
                  <a:pt x="468" y="1"/>
                </a:moveTo>
                <a:cubicBezTo>
                  <a:pt x="210" y="1"/>
                  <a:pt x="1" y="210"/>
                  <a:pt x="1" y="468"/>
                </a:cubicBezTo>
                <a:cubicBezTo>
                  <a:pt x="1" y="726"/>
                  <a:pt x="210" y="935"/>
                  <a:pt x="468" y="935"/>
                </a:cubicBezTo>
                <a:cubicBezTo>
                  <a:pt x="726" y="935"/>
                  <a:pt x="935" y="726"/>
                  <a:pt x="935" y="468"/>
                </a:cubicBezTo>
                <a:cubicBezTo>
                  <a:pt x="935" y="210"/>
                  <a:pt x="726" y="1"/>
                  <a:pt x="46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1" name="Google Shape;691;p35"/>
          <p:cNvSpPr/>
          <p:nvPr/>
        </p:nvSpPr>
        <p:spPr>
          <a:xfrm>
            <a:off x="210731" y="563508"/>
            <a:ext cx="71479" cy="71389"/>
          </a:xfrm>
          <a:custGeom>
            <a:avLst/>
            <a:gdLst/>
            <a:ahLst/>
            <a:cxnLst/>
            <a:rect l="l" t="t" r="r" b="b"/>
            <a:pathLst>
              <a:path w="789" h="788" extrusionOk="0">
                <a:moveTo>
                  <a:pt x="1" y="0"/>
                </a:moveTo>
                <a:lnTo>
                  <a:pt x="1" y="788"/>
                </a:lnTo>
                <a:lnTo>
                  <a:pt x="788" y="788"/>
                </a:lnTo>
                <a:lnTo>
                  <a:pt x="788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35"/>
          <p:cNvSpPr/>
          <p:nvPr/>
        </p:nvSpPr>
        <p:spPr>
          <a:xfrm>
            <a:off x="315731" y="563508"/>
            <a:ext cx="71389" cy="71389"/>
          </a:xfrm>
          <a:custGeom>
            <a:avLst/>
            <a:gdLst/>
            <a:ahLst/>
            <a:cxnLst/>
            <a:rect l="l" t="t" r="r" b="b"/>
            <a:pathLst>
              <a:path w="788" h="788" extrusionOk="0">
                <a:moveTo>
                  <a:pt x="1" y="0"/>
                </a:moveTo>
                <a:lnTo>
                  <a:pt x="1" y="788"/>
                </a:lnTo>
                <a:lnTo>
                  <a:pt x="787" y="788"/>
                </a:lnTo>
                <a:lnTo>
                  <a:pt x="787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3" name="Google Shape;693;p35"/>
          <p:cNvSpPr/>
          <p:nvPr/>
        </p:nvSpPr>
        <p:spPr>
          <a:xfrm>
            <a:off x="420640" y="563508"/>
            <a:ext cx="71389" cy="71389"/>
          </a:xfrm>
          <a:custGeom>
            <a:avLst/>
            <a:gdLst/>
            <a:ahLst/>
            <a:cxnLst/>
            <a:rect l="l" t="t" r="r" b="b"/>
            <a:pathLst>
              <a:path w="788" h="788" extrusionOk="0">
                <a:moveTo>
                  <a:pt x="0" y="0"/>
                </a:moveTo>
                <a:lnTo>
                  <a:pt x="0" y="788"/>
                </a:lnTo>
                <a:lnTo>
                  <a:pt x="788" y="788"/>
                </a:lnTo>
                <a:lnTo>
                  <a:pt x="788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4" name="Google Shape;694;p35"/>
          <p:cNvSpPr/>
          <p:nvPr/>
        </p:nvSpPr>
        <p:spPr>
          <a:xfrm>
            <a:off x="525549" y="563508"/>
            <a:ext cx="71389" cy="71389"/>
          </a:xfrm>
          <a:custGeom>
            <a:avLst/>
            <a:gdLst/>
            <a:ahLst/>
            <a:cxnLst/>
            <a:rect l="l" t="t" r="r" b="b"/>
            <a:pathLst>
              <a:path w="788" h="788" extrusionOk="0">
                <a:moveTo>
                  <a:pt x="1" y="0"/>
                </a:moveTo>
                <a:lnTo>
                  <a:pt x="1" y="788"/>
                </a:lnTo>
                <a:lnTo>
                  <a:pt x="788" y="788"/>
                </a:lnTo>
                <a:lnTo>
                  <a:pt x="788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5" name="Google Shape;695;p35"/>
          <p:cNvSpPr/>
          <p:nvPr/>
        </p:nvSpPr>
        <p:spPr>
          <a:xfrm>
            <a:off x="630458" y="563508"/>
            <a:ext cx="71479" cy="71389"/>
          </a:xfrm>
          <a:custGeom>
            <a:avLst/>
            <a:gdLst/>
            <a:ahLst/>
            <a:cxnLst/>
            <a:rect l="l" t="t" r="r" b="b"/>
            <a:pathLst>
              <a:path w="789" h="788" extrusionOk="0">
                <a:moveTo>
                  <a:pt x="1" y="0"/>
                </a:moveTo>
                <a:lnTo>
                  <a:pt x="1" y="788"/>
                </a:lnTo>
                <a:lnTo>
                  <a:pt x="788" y="788"/>
                </a:lnTo>
                <a:lnTo>
                  <a:pt x="788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p35"/>
          <p:cNvSpPr/>
          <p:nvPr/>
        </p:nvSpPr>
        <p:spPr>
          <a:xfrm>
            <a:off x="96944" y="1236629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0" y="1"/>
                </a:moveTo>
                <a:lnTo>
                  <a:pt x="0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35"/>
          <p:cNvSpPr/>
          <p:nvPr/>
        </p:nvSpPr>
        <p:spPr>
          <a:xfrm>
            <a:off x="169239" y="1236629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8" name="Google Shape;698;p35"/>
          <p:cNvSpPr/>
          <p:nvPr/>
        </p:nvSpPr>
        <p:spPr>
          <a:xfrm>
            <a:off x="205114" y="1236629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9" name="Google Shape;699;p35"/>
          <p:cNvSpPr/>
          <p:nvPr/>
        </p:nvSpPr>
        <p:spPr>
          <a:xfrm>
            <a:off x="241171" y="1236629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0" name="Google Shape;700;p35"/>
          <p:cNvSpPr/>
          <p:nvPr/>
        </p:nvSpPr>
        <p:spPr>
          <a:xfrm>
            <a:off x="279493" y="1236629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1" name="Google Shape;701;p35"/>
          <p:cNvSpPr/>
          <p:nvPr/>
        </p:nvSpPr>
        <p:spPr>
          <a:xfrm>
            <a:off x="308121" y="1236629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p35"/>
          <p:cNvSpPr/>
          <p:nvPr/>
        </p:nvSpPr>
        <p:spPr>
          <a:xfrm>
            <a:off x="424263" y="1236629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35"/>
          <p:cNvSpPr/>
          <p:nvPr/>
        </p:nvSpPr>
        <p:spPr>
          <a:xfrm>
            <a:off x="355955" y="1236629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4" name="Google Shape;704;p35"/>
          <p:cNvSpPr/>
          <p:nvPr/>
        </p:nvSpPr>
        <p:spPr>
          <a:xfrm>
            <a:off x="457602" y="1236629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35"/>
          <p:cNvSpPr/>
          <p:nvPr/>
        </p:nvSpPr>
        <p:spPr>
          <a:xfrm>
            <a:off x="603823" y="1011501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0" y="1"/>
                </a:moveTo>
                <a:lnTo>
                  <a:pt x="0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6" name="Google Shape;706;p35"/>
          <p:cNvSpPr/>
          <p:nvPr/>
        </p:nvSpPr>
        <p:spPr>
          <a:xfrm>
            <a:off x="676118" y="1011501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35"/>
          <p:cNvSpPr/>
          <p:nvPr/>
        </p:nvSpPr>
        <p:spPr>
          <a:xfrm>
            <a:off x="711993" y="1011501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2" y="2031"/>
                </a:lnTo>
                <a:lnTo>
                  <a:pt x="152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8" name="Google Shape;708;p35"/>
          <p:cNvSpPr/>
          <p:nvPr/>
        </p:nvSpPr>
        <p:spPr>
          <a:xfrm>
            <a:off x="748050" y="1011501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p35"/>
          <p:cNvSpPr/>
          <p:nvPr/>
        </p:nvSpPr>
        <p:spPr>
          <a:xfrm>
            <a:off x="786372" y="1011501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0" name="Google Shape;710;p35"/>
          <p:cNvSpPr/>
          <p:nvPr/>
        </p:nvSpPr>
        <p:spPr>
          <a:xfrm>
            <a:off x="815000" y="1011501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35"/>
          <p:cNvSpPr/>
          <p:nvPr/>
        </p:nvSpPr>
        <p:spPr>
          <a:xfrm>
            <a:off x="931142" y="1011501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" name="Google Shape;712;p35"/>
          <p:cNvSpPr/>
          <p:nvPr/>
        </p:nvSpPr>
        <p:spPr>
          <a:xfrm>
            <a:off x="862834" y="1011501"/>
            <a:ext cx="13680" cy="183998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35"/>
          <p:cNvSpPr/>
          <p:nvPr/>
        </p:nvSpPr>
        <p:spPr>
          <a:xfrm>
            <a:off x="964481" y="1011501"/>
            <a:ext cx="13770" cy="183998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p35"/>
          <p:cNvSpPr/>
          <p:nvPr/>
        </p:nvSpPr>
        <p:spPr>
          <a:xfrm>
            <a:off x="59075" y="295528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3" y="0"/>
                </a:moveTo>
                <a:cubicBezTo>
                  <a:pt x="91" y="0"/>
                  <a:pt x="0" y="90"/>
                  <a:pt x="0" y="202"/>
                </a:cubicBezTo>
                <a:cubicBezTo>
                  <a:pt x="0" y="314"/>
                  <a:pt x="91" y="404"/>
                  <a:pt x="203" y="404"/>
                </a:cubicBezTo>
                <a:cubicBezTo>
                  <a:pt x="314" y="404"/>
                  <a:pt x="404" y="314"/>
                  <a:pt x="404" y="202"/>
                </a:cubicBezTo>
                <a:cubicBezTo>
                  <a:pt x="404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35"/>
          <p:cNvSpPr/>
          <p:nvPr/>
        </p:nvSpPr>
        <p:spPr>
          <a:xfrm>
            <a:off x="127293" y="291904"/>
            <a:ext cx="43939" cy="43848"/>
          </a:xfrm>
          <a:custGeom>
            <a:avLst/>
            <a:gdLst/>
            <a:ahLst/>
            <a:cxnLst/>
            <a:rect l="l" t="t" r="r" b="b"/>
            <a:pathLst>
              <a:path w="485" h="484" extrusionOk="0">
                <a:moveTo>
                  <a:pt x="243" y="80"/>
                </a:moveTo>
                <a:cubicBezTo>
                  <a:pt x="332" y="80"/>
                  <a:pt x="405" y="153"/>
                  <a:pt x="405" y="242"/>
                </a:cubicBezTo>
                <a:cubicBezTo>
                  <a:pt x="405" y="331"/>
                  <a:pt x="332" y="404"/>
                  <a:pt x="243" y="404"/>
                </a:cubicBezTo>
                <a:cubicBezTo>
                  <a:pt x="154" y="404"/>
                  <a:pt x="80" y="331"/>
                  <a:pt x="80" y="242"/>
                </a:cubicBezTo>
                <a:cubicBezTo>
                  <a:pt x="80" y="153"/>
                  <a:pt x="154" y="80"/>
                  <a:pt x="243" y="80"/>
                </a:cubicBezTo>
                <a:close/>
                <a:moveTo>
                  <a:pt x="243" y="0"/>
                </a:moveTo>
                <a:cubicBezTo>
                  <a:pt x="109" y="0"/>
                  <a:pt x="1" y="108"/>
                  <a:pt x="1" y="242"/>
                </a:cubicBezTo>
                <a:cubicBezTo>
                  <a:pt x="1" y="375"/>
                  <a:pt x="109" y="484"/>
                  <a:pt x="243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8"/>
                  <a:pt x="376" y="0"/>
                  <a:pt x="24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6" name="Google Shape;716;p35"/>
          <p:cNvSpPr/>
          <p:nvPr/>
        </p:nvSpPr>
        <p:spPr>
          <a:xfrm>
            <a:off x="202759" y="295528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3" y="0"/>
                </a:moveTo>
                <a:cubicBezTo>
                  <a:pt x="92" y="0"/>
                  <a:pt x="1" y="90"/>
                  <a:pt x="1" y="202"/>
                </a:cubicBezTo>
                <a:cubicBezTo>
                  <a:pt x="1" y="314"/>
                  <a:pt x="92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35"/>
          <p:cNvSpPr/>
          <p:nvPr/>
        </p:nvSpPr>
        <p:spPr>
          <a:xfrm>
            <a:off x="274691" y="295528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2" y="0"/>
                </a:moveTo>
                <a:cubicBezTo>
                  <a:pt x="90" y="0"/>
                  <a:pt x="0" y="90"/>
                  <a:pt x="0" y="202"/>
                </a:cubicBezTo>
                <a:cubicBezTo>
                  <a:pt x="0" y="314"/>
                  <a:pt x="90" y="404"/>
                  <a:pt x="202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35"/>
          <p:cNvSpPr/>
          <p:nvPr/>
        </p:nvSpPr>
        <p:spPr>
          <a:xfrm>
            <a:off x="346533" y="295528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3" y="0"/>
                </a:moveTo>
                <a:cubicBezTo>
                  <a:pt x="91" y="0"/>
                  <a:pt x="0" y="90"/>
                  <a:pt x="0" y="202"/>
                </a:cubicBezTo>
                <a:cubicBezTo>
                  <a:pt x="0" y="314"/>
                  <a:pt x="91" y="404"/>
                  <a:pt x="203" y="404"/>
                </a:cubicBezTo>
                <a:cubicBezTo>
                  <a:pt x="314" y="404"/>
                  <a:pt x="404" y="314"/>
                  <a:pt x="404" y="202"/>
                </a:cubicBezTo>
                <a:cubicBezTo>
                  <a:pt x="404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9" name="Google Shape;719;p35"/>
          <p:cNvSpPr/>
          <p:nvPr/>
        </p:nvSpPr>
        <p:spPr>
          <a:xfrm>
            <a:off x="418375" y="295528"/>
            <a:ext cx="36782" cy="36600"/>
          </a:xfrm>
          <a:custGeom>
            <a:avLst/>
            <a:gdLst/>
            <a:ahLst/>
            <a:cxnLst/>
            <a:rect l="l" t="t" r="r" b="b"/>
            <a:pathLst>
              <a:path w="406" h="404" extrusionOk="0">
                <a:moveTo>
                  <a:pt x="203" y="0"/>
                </a:moveTo>
                <a:cubicBezTo>
                  <a:pt x="91" y="0"/>
                  <a:pt x="1" y="90"/>
                  <a:pt x="1" y="202"/>
                </a:cubicBezTo>
                <a:cubicBezTo>
                  <a:pt x="1" y="314"/>
                  <a:pt x="91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35"/>
          <p:cNvSpPr/>
          <p:nvPr/>
        </p:nvSpPr>
        <p:spPr>
          <a:xfrm>
            <a:off x="1393902" y="146952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3" y="0"/>
                </a:moveTo>
                <a:cubicBezTo>
                  <a:pt x="91" y="0"/>
                  <a:pt x="0" y="90"/>
                  <a:pt x="0" y="202"/>
                </a:cubicBezTo>
                <a:cubicBezTo>
                  <a:pt x="0" y="314"/>
                  <a:pt x="91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35"/>
          <p:cNvSpPr/>
          <p:nvPr/>
        </p:nvSpPr>
        <p:spPr>
          <a:xfrm>
            <a:off x="1462120" y="143329"/>
            <a:ext cx="43939" cy="43939"/>
          </a:xfrm>
          <a:custGeom>
            <a:avLst/>
            <a:gdLst/>
            <a:ahLst/>
            <a:cxnLst/>
            <a:rect l="l" t="t" r="r" b="b"/>
            <a:pathLst>
              <a:path w="485" h="485" extrusionOk="0">
                <a:moveTo>
                  <a:pt x="243" y="80"/>
                </a:moveTo>
                <a:cubicBezTo>
                  <a:pt x="332" y="80"/>
                  <a:pt x="405" y="153"/>
                  <a:pt x="405" y="242"/>
                </a:cubicBezTo>
                <a:cubicBezTo>
                  <a:pt x="405" y="331"/>
                  <a:pt x="332" y="405"/>
                  <a:pt x="243" y="405"/>
                </a:cubicBezTo>
                <a:cubicBezTo>
                  <a:pt x="154" y="405"/>
                  <a:pt x="80" y="331"/>
                  <a:pt x="80" y="242"/>
                </a:cubicBezTo>
                <a:cubicBezTo>
                  <a:pt x="80" y="153"/>
                  <a:pt x="154" y="80"/>
                  <a:pt x="243" y="80"/>
                </a:cubicBezTo>
                <a:close/>
                <a:moveTo>
                  <a:pt x="243" y="0"/>
                </a:moveTo>
                <a:cubicBezTo>
                  <a:pt x="109" y="0"/>
                  <a:pt x="1" y="109"/>
                  <a:pt x="1" y="242"/>
                </a:cubicBezTo>
                <a:cubicBezTo>
                  <a:pt x="1" y="376"/>
                  <a:pt x="109" y="484"/>
                  <a:pt x="243" y="484"/>
                </a:cubicBezTo>
                <a:cubicBezTo>
                  <a:pt x="376" y="484"/>
                  <a:pt x="485" y="376"/>
                  <a:pt x="485" y="242"/>
                </a:cubicBezTo>
                <a:cubicBezTo>
                  <a:pt x="485" y="109"/>
                  <a:pt x="376" y="0"/>
                  <a:pt x="24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35"/>
          <p:cNvSpPr/>
          <p:nvPr/>
        </p:nvSpPr>
        <p:spPr>
          <a:xfrm>
            <a:off x="1537585" y="146952"/>
            <a:ext cx="36782" cy="36600"/>
          </a:xfrm>
          <a:custGeom>
            <a:avLst/>
            <a:gdLst/>
            <a:ahLst/>
            <a:cxnLst/>
            <a:rect l="l" t="t" r="r" b="b"/>
            <a:pathLst>
              <a:path w="406" h="404" extrusionOk="0">
                <a:moveTo>
                  <a:pt x="203" y="0"/>
                </a:moveTo>
                <a:cubicBezTo>
                  <a:pt x="92" y="0"/>
                  <a:pt x="1" y="90"/>
                  <a:pt x="1" y="202"/>
                </a:cubicBezTo>
                <a:cubicBezTo>
                  <a:pt x="1" y="314"/>
                  <a:pt x="92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3" name="Google Shape;723;p35"/>
          <p:cNvSpPr/>
          <p:nvPr/>
        </p:nvSpPr>
        <p:spPr>
          <a:xfrm>
            <a:off x="1609518" y="146952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2" y="0"/>
                </a:moveTo>
                <a:cubicBezTo>
                  <a:pt x="90" y="0"/>
                  <a:pt x="0" y="90"/>
                  <a:pt x="0" y="202"/>
                </a:cubicBezTo>
                <a:cubicBezTo>
                  <a:pt x="0" y="314"/>
                  <a:pt x="90" y="404"/>
                  <a:pt x="202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4" name="Google Shape;724;p35"/>
          <p:cNvSpPr/>
          <p:nvPr/>
        </p:nvSpPr>
        <p:spPr>
          <a:xfrm>
            <a:off x="1681360" y="146952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3" y="0"/>
                </a:moveTo>
                <a:cubicBezTo>
                  <a:pt x="91" y="0"/>
                  <a:pt x="0" y="90"/>
                  <a:pt x="0" y="202"/>
                </a:cubicBezTo>
                <a:cubicBezTo>
                  <a:pt x="0" y="314"/>
                  <a:pt x="91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5" name="Google Shape;725;p35"/>
          <p:cNvSpPr/>
          <p:nvPr/>
        </p:nvSpPr>
        <p:spPr>
          <a:xfrm>
            <a:off x="1753202" y="146952"/>
            <a:ext cx="36782" cy="36600"/>
          </a:xfrm>
          <a:custGeom>
            <a:avLst/>
            <a:gdLst/>
            <a:ahLst/>
            <a:cxnLst/>
            <a:rect l="l" t="t" r="r" b="b"/>
            <a:pathLst>
              <a:path w="406" h="404" extrusionOk="0">
                <a:moveTo>
                  <a:pt x="203" y="0"/>
                </a:moveTo>
                <a:cubicBezTo>
                  <a:pt x="91" y="0"/>
                  <a:pt x="1" y="90"/>
                  <a:pt x="1" y="202"/>
                </a:cubicBezTo>
                <a:cubicBezTo>
                  <a:pt x="1" y="314"/>
                  <a:pt x="91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p35"/>
          <p:cNvSpPr/>
          <p:nvPr/>
        </p:nvSpPr>
        <p:spPr>
          <a:xfrm>
            <a:off x="1859198" y="146952"/>
            <a:ext cx="36691" cy="36600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2" y="0"/>
                </a:moveTo>
                <a:cubicBezTo>
                  <a:pt x="91" y="0"/>
                  <a:pt x="0" y="90"/>
                  <a:pt x="0" y="202"/>
                </a:cubicBezTo>
                <a:cubicBezTo>
                  <a:pt x="0" y="314"/>
                  <a:pt x="91" y="404"/>
                  <a:pt x="202" y="404"/>
                </a:cubicBezTo>
                <a:cubicBezTo>
                  <a:pt x="314" y="404"/>
                  <a:pt x="404" y="314"/>
                  <a:pt x="404" y="202"/>
                </a:cubicBezTo>
                <a:cubicBezTo>
                  <a:pt x="404" y="90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35"/>
          <p:cNvSpPr/>
          <p:nvPr/>
        </p:nvSpPr>
        <p:spPr>
          <a:xfrm>
            <a:off x="7" y="717248"/>
            <a:ext cx="2635499" cy="656814"/>
          </a:xfrm>
          <a:custGeom>
            <a:avLst/>
            <a:gdLst/>
            <a:ahLst/>
            <a:cxnLst/>
            <a:rect l="l" t="t" r="r" b="b"/>
            <a:pathLst>
              <a:path w="29091" h="7250" extrusionOk="0">
                <a:moveTo>
                  <a:pt x="1" y="1"/>
                </a:moveTo>
                <a:lnTo>
                  <a:pt x="1" y="81"/>
                </a:lnTo>
                <a:lnTo>
                  <a:pt x="10781" y="81"/>
                </a:lnTo>
                <a:lnTo>
                  <a:pt x="17938" y="7237"/>
                </a:lnTo>
                <a:lnTo>
                  <a:pt x="17949" y="7250"/>
                </a:lnTo>
                <a:lnTo>
                  <a:pt x="29090" y="7250"/>
                </a:lnTo>
                <a:lnTo>
                  <a:pt x="29090" y="7169"/>
                </a:lnTo>
                <a:lnTo>
                  <a:pt x="17982" y="7169"/>
                </a:lnTo>
                <a:lnTo>
                  <a:pt x="10814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35"/>
          <p:cNvSpPr/>
          <p:nvPr/>
        </p:nvSpPr>
        <p:spPr>
          <a:xfrm>
            <a:off x="59075" y="154743"/>
            <a:ext cx="2222567" cy="635977"/>
          </a:xfrm>
          <a:custGeom>
            <a:avLst/>
            <a:gdLst/>
            <a:ahLst/>
            <a:cxnLst/>
            <a:rect l="l" t="t" r="r" b="b"/>
            <a:pathLst>
              <a:path w="24533" h="7020" extrusionOk="0">
                <a:moveTo>
                  <a:pt x="1" y="1"/>
                </a:moveTo>
                <a:lnTo>
                  <a:pt x="1" y="81"/>
                </a:lnTo>
                <a:lnTo>
                  <a:pt x="13460" y="81"/>
                </a:lnTo>
                <a:lnTo>
                  <a:pt x="20399" y="7019"/>
                </a:lnTo>
                <a:lnTo>
                  <a:pt x="24532" y="7019"/>
                </a:lnTo>
                <a:lnTo>
                  <a:pt x="24532" y="6940"/>
                </a:lnTo>
                <a:lnTo>
                  <a:pt x="20432" y="6940"/>
                </a:lnTo>
                <a:lnTo>
                  <a:pt x="13493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35"/>
          <p:cNvSpPr/>
          <p:nvPr/>
        </p:nvSpPr>
        <p:spPr>
          <a:xfrm>
            <a:off x="7" y="911665"/>
            <a:ext cx="494830" cy="212264"/>
          </a:xfrm>
          <a:custGeom>
            <a:avLst/>
            <a:gdLst/>
            <a:ahLst/>
            <a:cxnLst/>
            <a:rect l="l" t="t" r="r" b="b"/>
            <a:pathLst>
              <a:path w="5462" h="2343" extrusionOk="0">
                <a:moveTo>
                  <a:pt x="1" y="1"/>
                </a:moveTo>
                <a:lnTo>
                  <a:pt x="1" y="81"/>
                </a:lnTo>
                <a:lnTo>
                  <a:pt x="3144" y="81"/>
                </a:lnTo>
                <a:lnTo>
                  <a:pt x="5406" y="2343"/>
                </a:lnTo>
                <a:lnTo>
                  <a:pt x="5461" y="2286"/>
                </a:lnTo>
                <a:lnTo>
                  <a:pt x="3177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35"/>
          <p:cNvSpPr/>
          <p:nvPr/>
        </p:nvSpPr>
        <p:spPr>
          <a:xfrm>
            <a:off x="473910" y="1103092"/>
            <a:ext cx="36782" cy="36691"/>
          </a:xfrm>
          <a:custGeom>
            <a:avLst/>
            <a:gdLst/>
            <a:ahLst/>
            <a:cxnLst/>
            <a:rect l="l" t="t" r="r" b="b"/>
            <a:pathLst>
              <a:path w="406" h="405" extrusionOk="0">
                <a:moveTo>
                  <a:pt x="203" y="0"/>
                </a:moveTo>
                <a:cubicBezTo>
                  <a:pt x="91" y="0"/>
                  <a:pt x="1" y="91"/>
                  <a:pt x="1" y="203"/>
                </a:cubicBezTo>
                <a:cubicBezTo>
                  <a:pt x="1" y="314"/>
                  <a:pt x="91" y="404"/>
                  <a:pt x="203" y="404"/>
                </a:cubicBezTo>
                <a:cubicBezTo>
                  <a:pt x="314" y="404"/>
                  <a:pt x="405" y="314"/>
                  <a:pt x="405" y="203"/>
                </a:cubicBezTo>
                <a:cubicBezTo>
                  <a:pt x="405" y="91"/>
                  <a:pt x="314" y="0"/>
                  <a:pt x="20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35"/>
          <p:cNvSpPr/>
          <p:nvPr/>
        </p:nvSpPr>
        <p:spPr>
          <a:xfrm flipH="1">
            <a:off x="7304929" y="3243037"/>
            <a:ext cx="1875812" cy="1003243"/>
          </a:xfrm>
          <a:custGeom>
            <a:avLst/>
            <a:gdLst/>
            <a:ahLst/>
            <a:cxnLst/>
            <a:rect l="l" t="t" r="r" b="b"/>
            <a:pathLst>
              <a:path w="22609" h="12092" extrusionOk="0">
                <a:moveTo>
                  <a:pt x="21237" y="0"/>
                </a:moveTo>
                <a:lnTo>
                  <a:pt x="16774" y="4464"/>
                </a:lnTo>
                <a:lnTo>
                  <a:pt x="13175" y="4464"/>
                </a:lnTo>
                <a:lnTo>
                  <a:pt x="5786" y="11852"/>
                </a:lnTo>
                <a:lnTo>
                  <a:pt x="3809" y="11852"/>
                </a:lnTo>
                <a:lnTo>
                  <a:pt x="2291" y="10335"/>
                </a:lnTo>
                <a:lnTo>
                  <a:pt x="1" y="10335"/>
                </a:lnTo>
                <a:lnTo>
                  <a:pt x="1" y="10574"/>
                </a:lnTo>
                <a:lnTo>
                  <a:pt x="2192" y="10574"/>
                </a:lnTo>
                <a:lnTo>
                  <a:pt x="3710" y="12092"/>
                </a:lnTo>
                <a:lnTo>
                  <a:pt x="5886" y="12092"/>
                </a:lnTo>
                <a:lnTo>
                  <a:pt x="13273" y="4703"/>
                </a:lnTo>
                <a:lnTo>
                  <a:pt x="16873" y="4703"/>
                </a:lnTo>
                <a:lnTo>
                  <a:pt x="21336" y="241"/>
                </a:lnTo>
                <a:lnTo>
                  <a:pt x="22609" y="241"/>
                </a:lnTo>
                <a:lnTo>
                  <a:pt x="22609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2" name="Google Shape;732;p35"/>
          <p:cNvSpPr/>
          <p:nvPr/>
        </p:nvSpPr>
        <p:spPr>
          <a:xfrm flipH="1">
            <a:off x="7422079" y="4047407"/>
            <a:ext cx="1758662" cy="623003"/>
          </a:xfrm>
          <a:custGeom>
            <a:avLst/>
            <a:gdLst/>
            <a:ahLst/>
            <a:cxnLst/>
            <a:rect l="l" t="t" r="r" b="b"/>
            <a:pathLst>
              <a:path w="21197" h="7509" extrusionOk="0">
                <a:moveTo>
                  <a:pt x="16250" y="1"/>
                </a:moveTo>
                <a:lnTo>
                  <a:pt x="14812" y="1439"/>
                </a:lnTo>
                <a:lnTo>
                  <a:pt x="11617" y="1439"/>
                </a:lnTo>
                <a:lnTo>
                  <a:pt x="5786" y="7270"/>
                </a:lnTo>
                <a:lnTo>
                  <a:pt x="1" y="7270"/>
                </a:lnTo>
                <a:lnTo>
                  <a:pt x="1" y="7509"/>
                </a:lnTo>
                <a:lnTo>
                  <a:pt x="5886" y="7509"/>
                </a:lnTo>
                <a:lnTo>
                  <a:pt x="11717" y="1678"/>
                </a:lnTo>
                <a:lnTo>
                  <a:pt x="14911" y="1678"/>
                </a:lnTo>
                <a:lnTo>
                  <a:pt x="16349" y="240"/>
                </a:lnTo>
                <a:lnTo>
                  <a:pt x="19524" y="240"/>
                </a:lnTo>
                <a:lnTo>
                  <a:pt x="21027" y="1743"/>
                </a:lnTo>
                <a:lnTo>
                  <a:pt x="21196" y="1573"/>
                </a:lnTo>
                <a:lnTo>
                  <a:pt x="19624" y="1"/>
                </a:lnTo>
                <a:close/>
              </a:path>
            </a:pathLst>
          </a:cu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35"/>
          <p:cNvSpPr/>
          <p:nvPr/>
        </p:nvSpPr>
        <p:spPr>
          <a:xfrm flipH="1">
            <a:off x="7354958" y="4167212"/>
            <a:ext cx="97404" cy="97487"/>
          </a:xfrm>
          <a:custGeom>
            <a:avLst/>
            <a:gdLst/>
            <a:ahLst/>
            <a:cxnLst/>
            <a:rect l="l" t="t" r="r" b="b"/>
            <a:pathLst>
              <a:path w="1174" h="1175" extrusionOk="0">
                <a:moveTo>
                  <a:pt x="587" y="240"/>
                </a:moveTo>
                <a:cubicBezTo>
                  <a:pt x="778" y="240"/>
                  <a:pt x="934" y="396"/>
                  <a:pt x="934" y="588"/>
                </a:cubicBezTo>
                <a:cubicBezTo>
                  <a:pt x="934" y="779"/>
                  <a:pt x="778" y="935"/>
                  <a:pt x="587" y="935"/>
                </a:cubicBezTo>
                <a:cubicBezTo>
                  <a:pt x="396" y="935"/>
                  <a:pt x="239" y="779"/>
                  <a:pt x="239" y="588"/>
                </a:cubicBezTo>
                <a:cubicBezTo>
                  <a:pt x="239" y="396"/>
                  <a:pt x="396" y="240"/>
                  <a:pt x="587" y="240"/>
                </a:cubicBezTo>
                <a:close/>
                <a:moveTo>
                  <a:pt x="587" y="1"/>
                </a:moveTo>
                <a:cubicBezTo>
                  <a:pt x="263" y="1"/>
                  <a:pt x="0" y="264"/>
                  <a:pt x="0" y="588"/>
                </a:cubicBezTo>
                <a:cubicBezTo>
                  <a:pt x="0" y="912"/>
                  <a:pt x="263" y="1174"/>
                  <a:pt x="587" y="1174"/>
                </a:cubicBezTo>
                <a:cubicBezTo>
                  <a:pt x="910" y="1174"/>
                  <a:pt x="1174" y="912"/>
                  <a:pt x="1174" y="588"/>
                </a:cubicBezTo>
                <a:cubicBezTo>
                  <a:pt x="1174" y="264"/>
                  <a:pt x="910" y="1"/>
                  <a:pt x="587" y="1"/>
                </a:cubicBezTo>
                <a:close/>
              </a:path>
            </a:pathLst>
          </a:cu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" name="Google Shape;734;p35"/>
          <p:cNvSpPr/>
          <p:nvPr/>
        </p:nvSpPr>
        <p:spPr>
          <a:xfrm flipH="1">
            <a:off x="6623185" y="3666420"/>
            <a:ext cx="2557556" cy="1149764"/>
          </a:xfrm>
          <a:custGeom>
            <a:avLst/>
            <a:gdLst/>
            <a:ahLst/>
            <a:cxnLst/>
            <a:rect l="l" t="t" r="r" b="b"/>
            <a:pathLst>
              <a:path w="30826" h="13858" extrusionOk="0">
                <a:moveTo>
                  <a:pt x="30587" y="0"/>
                </a:moveTo>
                <a:lnTo>
                  <a:pt x="30587" y="2296"/>
                </a:lnTo>
                <a:lnTo>
                  <a:pt x="28550" y="4333"/>
                </a:lnTo>
                <a:lnTo>
                  <a:pt x="26453" y="4333"/>
                </a:lnTo>
                <a:lnTo>
                  <a:pt x="23038" y="7747"/>
                </a:lnTo>
                <a:lnTo>
                  <a:pt x="12615" y="7747"/>
                </a:lnTo>
                <a:lnTo>
                  <a:pt x="6745" y="13618"/>
                </a:lnTo>
                <a:lnTo>
                  <a:pt x="1" y="13618"/>
                </a:lnTo>
                <a:lnTo>
                  <a:pt x="1" y="13858"/>
                </a:lnTo>
                <a:lnTo>
                  <a:pt x="6844" y="13858"/>
                </a:lnTo>
                <a:lnTo>
                  <a:pt x="12715" y="7987"/>
                </a:lnTo>
                <a:lnTo>
                  <a:pt x="23138" y="7987"/>
                </a:lnTo>
                <a:lnTo>
                  <a:pt x="26553" y="4573"/>
                </a:lnTo>
                <a:lnTo>
                  <a:pt x="28649" y="4573"/>
                </a:lnTo>
                <a:lnTo>
                  <a:pt x="30826" y="2396"/>
                </a:lnTo>
                <a:lnTo>
                  <a:pt x="30826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35"/>
          <p:cNvSpPr/>
          <p:nvPr/>
        </p:nvSpPr>
        <p:spPr>
          <a:xfrm flipH="1">
            <a:off x="7258467" y="3538816"/>
            <a:ext cx="1922274" cy="992457"/>
          </a:xfrm>
          <a:custGeom>
            <a:avLst/>
            <a:gdLst/>
            <a:ahLst/>
            <a:cxnLst/>
            <a:rect l="l" t="t" r="r" b="b"/>
            <a:pathLst>
              <a:path w="23169" h="11962" extrusionOk="0">
                <a:moveTo>
                  <a:pt x="20264" y="0"/>
                </a:moveTo>
                <a:lnTo>
                  <a:pt x="17367" y="2896"/>
                </a:lnTo>
                <a:lnTo>
                  <a:pt x="13733" y="2896"/>
                </a:lnTo>
                <a:lnTo>
                  <a:pt x="4908" y="11721"/>
                </a:lnTo>
                <a:lnTo>
                  <a:pt x="1" y="11721"/>
                </a:lnTo>
                <a:lnTo>
                  <a:pt x="1" y="11962"/>
                </a:lnTo>
                <a:lnTo>
                  <a:pt x="5007" y="11962"/>
                </a:lnTo>
                <a:lnTo>
                  <a:pt x="13833" y="3135"/>
                </a:lnTo>
                <a:lnTo>
                  <a:pt x="17467" y="3135"/>
                </a:lnTo>
                <a:lnTo>
                  <a:pt x="20362" y="240"/>
                </a:lnTo>
                <a:lnTo>
                  <a:pt x="23169" y="240"/>
                </a:lnTo>
                <a:lnTo>
                  <a:pt x="23169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" name="Google Shape;736;p35"/>
          <p:cNvSpPr/>
          <p:nvPr/>
        </p:nvSpPr>
        <p:spPr>
          <a:xfrm flipH="1">
            <a:off x="7697365" y="3744575"/>
            <a:ext cx="77575" cy="77658"/>
          </a:xfrm>
          <a:custGeom>
            <a:avLst/>
            <a:gdLst/>
            <a:ahLst/>
            <a:cxnLst/>
            <a:rect l="l" t="t" r="r" b="b"/>
            <a:pathLst>
              <a:path w="935" h="936" extrusionOk="0">
                <a:moveTo>
                  <a:pt x="467" y="1"/>
                </a:moveTo>
                <a:cubicBezTo>
                  <a:pt x="210" y="1"/>
                  <a:pt x="0" y="211"/>
                  <a:pt x="0" y="468"/>
                </a:cubicBezTo>
                <a:cubicBezTo>
                  <a:pt x="0" y="727"/>
                  <a:pt x="210" y="935"/>
                  <a:pt x="467" y="935"/>
                </a:cubicBezTo>
                <a:cubicBezTo>
                  <a:pt x="725" y="935"/>
                  <a:pt x="934" y="727"/>
                  <a:pt x="934" y="468"/>
                </a:cubicBezTo>
                <a:cubicBezTo>
                  <a:pt x="934" y="211"/>
                  <a:pt x="725" y="1"/>
                  <a:pt x="46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35"/>
          <p:cNvSpPr/>
          <p:nvPr/>
        </p:nvSpPr>
        <p:spPr>
          <a:xfrm flipH="1">
            <a:off x="6594312" y="3627591"/>
            <a:ext cx="77575" cy="77658"/>
          </a:xfrm>
          <a:custGeom>
            <a:avLst/>
            <a:gdLst/>
            <a:ahLst/>
            <a:cxnLst/>
            <a:rect l="l" t="t" r="r" b="b"/>
            <a:pathLst>
              <a:path w="935" h="936" extrusionOk="0">
                <a:moveTo>
                  <a:pt x="467" y="1"/>
                </a:moveTo>
                <a:cubicBezTo>
                  <a:pt x="210" y="1"/>
                  <a:pt x="0" y="210"/>
                  <a:pt x="0" y="468"/>
                </a:cubicBezTo>
                <a:cubicBezTo>
                  <a:pt x="0" y="726"/>
                  <a:pt x="210" y="935"/>
                  <a:pt x="467" y="935"/>
                </a:cubicBezTo>
                <a:cubicBezTo>
                  <a:pt x="726" y="935"/>
                  <a:pt x="934" y="726"/>
                  <a:pt x="934" y="468"/>
                </a:cubicBezTo>
                <a:cubicBezTo>
                  <a:pt x="934" y="210"/>
                  <a:pt x="726" y="1"/>
                  <a:pt x="46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" name="Google Shape;738;p35"/>
          <p:cNvSpPr/>
          <p:nvPr/>
        </p:nvSpPr>
        <p:spPr>
          <a:xfrm flipH="1">
            <a:off x="8239641" y="4758604"/>
            <a:ext cx="65295" cy="65295"/>
          </a:xfrm>
          <a:custGeom>
            <a:avLst/>
            <a:gdLst/>
            <a:ahLst/>
            <a:cxnLst/>
            <a:rect l="l" t="t" r="r" b="b"/>
            <a:pathLst>
              <a:path w="787" h="787" extrusionOk="0">
                <a:moveTo>
                  <a:pt x="0" y="0"/>
                </a:moveTo>
                <a:lnTo>
                  <a:pt x="0" y="787"/>
                </a:lnTo>
                <a:lnTo>
                  <a:pt x="787" y="787"/>
                </a:lnTo>
                <a:lnTo>
                  <a:pt x="787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" name="Google Shape;739;p35"/>
          <p:cNvSpPr/>
          <p:nvPr/>
        </p:nvSpPr>
        <p:spPr>
          <a:xfrm flipH="1">
            <a:off x="8143481" y="4758604"/>
            <a:ext cx="65461" cy="65295"/>
          </a:xfrm>
          <a:custGeom>
            <a:avLst/>
            <a:gdLst/>
            <a:ahLst/>
            <a:cxnLst/>
            <a:rect l="l" t="t" r="r" b="b"/>
            <a:pathLst>
              <a:path w="789" h="787" extrusionOk="0">
                <a:moveTo>
                  <a:pt x="1" y="0"/>
                </a:moveTo>
                <a:lnTo>
                  <a:pt x="1" y="787"/>
                </a:lnTo>
                <a:lnTo>
                  <a:pt x="789" y="787"/>
                </a:lnTo>
                <a:lnTo>
                  <a:pt x="789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35"/>
          <p:cNvSpPr/>
          <p:nvPr/>
        </p:nvSpPr>
        <p:spPr>
          <a:xfrm flipH="1">
            <a:off x="8047405" y="4758604"/>
            <a:ext cx="65378" cy="65295"/>
          </a:xfrm>
          <a:custGeom>
            <a:avLst/>
            <a:gdLst/>
            <a:ahLst/>
            <a:cxnLst/>
            <a:rect l="l" t="t" r="r" b="b"/>
            <a:pathLst>
              <a:path w="788" h="787" extrusionOk="0">
                <a:moveTo>
                  <a:pt x="1" y="0"/>
                </a:moveTo>
                <a:lnTo>
                  <a:pt x="1" y="787"/>
                </a:lnTo>
                <a:lnTo>
                  <a:pt x="787" y="787"/>
                </a:lnTo>
                <a:lnTo>
                  <a:pt x="787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1" name="Google Shape;741;p35"/>
          <p:cNvSpPr/>
          <p:nvPr/>
        </p:nvSpPr>
        <p:spPr>
          <a:xfrm flipH="1">
            <a:off x="7951329" y="4758604"/>
            <a:ext cx="65378" cy="65295"/>
          </a:xfrm>
          <a:custGeom>
            <a:avLst/>
            <a:gdLst/>
            <a:ahLst/>
            <a:cxnLst/>
            <a:rect l="l" t="t" r="r" b="b"/>
            <a:pathLst>
              <a:path w="788" h="787" extrusionOk="0">
                <a:moveTo>
                  <a:pt x="0" y="0"/>
                </a:moveTo>
                <a:lnTo>
                  <a:pt x="0" y="787"/>
                </a:lnTo>
                <a:lnTo>
                  <a:pt x="787" y="787"/>
                </a:lnTo>
                <a:lnTo>
                  <a:pt x="787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2" name="Google Shape;742;p35"/>
          <p:cNvSpPr/>
          <p:nvPr/>
        </p:nvSpPr>
        <p:spPr>
          <a:xfrm flipH="1">
            <a:off x="7855252" y="4758604"/>
            <a:ext cx="65295" cy="65295"/>
          </a:xfrm>
          <a:custGeom>
            <a:avLst/>
            <a:gdLst/>
            <a:ahLst/>
            <a:cxnLst/>
            <a:rect l="l" t="t" r="r" b="b"/>
            <a:pathLst>
              <a:path w="787" h="787" extrusionOk="0">
                <a:moveTo>
                  <a:pt x="0" y="0"/>
                </a:moveTo>
                <a:lnTo>
                  <a:pt x="0" y="787"/>
                </a:lnTo>
                <a:lnTo>
                  <a:pt x="787" y="787"/>
                </a:lnTo>
                <a:lnTo>
                  <a:pt x="787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3" name="Google Shape;743;p35"/>
          <p:cNvSpPr/>
          <p:nvPr/>
        </p:nvSpPr>
        <p:spPr>
          <a:xfrm flipH="1">
            <a:off x="9018457" y="3951579"/>
            <a:ext cx="65295" cy="65461"/>
          </a:xfrm>
          <a:custGeom>
            <a:avLst/>
            <a:gdLst/>
            <a:ahLst/>
            <a:cxnLst/>
            <a:rect l="l" t="t" r="r" b="b"/>
            <a:pathLst>
              <a:path w="787" h="789" extrusionOk="0">
                <a:moveTo>
                  <a:pt x="0" y="1"/>
                </a:moveTo>
                <a:lnTo>
                  <a:pt x="0" y="788"/>
                </a:lnTo>
                <a:lnTo>
                  <a:pt x="787" y="788"/>
                </a:lnTo>
                <a:lnTo>
                  <a:pt x="787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35"/>
          <p:cNvSpPr/>
          <p:nvPr/>
        </p:nvSpPr>
        <p:spPr>
          <a:xfrm flipH="1">
            <a:off x="8922297" y="3951579"/>
            <a:ext cx="65461" cy="65461"/>
          </a:xfrm>
          <a:custGeom>
            <a:avLst/>
            <a:gdLst/>
            <a:ahLst/>
            <a:cxnLst/>
            <a:rect l="l" t="t" r="r" b="b"/>
            <a:pathLst>
              <a:path w="789" h="789" extrusionOk="0">
                <a:moveTo>
                  <a:pt x="1" y="1"/>
                </a:moveTo>
                <a:lnTo>
                  <a:pt x="1" y="788"/>
                </a:lnTo>
                <a:lnTo>
                  <a:pt x="788" y="788"/>
                </a:lnTo>
                <a:lnTo>
                  <a:pt x="788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35"/>
          <p:cNvSpPr/>
          <p:nvPr/>
        </p:nvSpPr>
        <p:spPr>
          <a:xfrm flipH="1">
            <a:off x="8826221" y="3951579"/>
            <a:ext cx="65378" cy="65461"/>
          </a:xfrm>
          <a:custGeom>
            <a:avLst/>
            <a:gdLst/>
            <a:ahLst/>
            <a:cxnLst/>
            <a:rect l="l" t="t" r="r" b="b"/>
            <a:pathLst>
              <a:path w="788" h="789" extrusionOk="0">
                <a:moveTo>
                  <a:pt x="1" y="1"/>
                </a:moveTo>
                <a:lnTo>
                  <a:pt x="1" y="788"/>
                </a:lnTo>
                <a:lnTo>
                  <a:pt x="787" y="788"/>
                </a:lnTo>
                <a:lnTo>
                  <a:pt x="787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35"/>
          <p:cNvSpPr/>
          <p:nvPr/>
        </p:nvSpPr>
        <p:spPr>
          <a:xfrm flipH="1">
            <a:off x="8730144" y="3951579"/>
            <a:ext cx="65378" cy="65461"/>
          </a:xfrm>
          <a:custGeom>
            <a:avLst/>
            <a:gdLst/>
            <a:ahLst/>
            <a:cxnLst/>
            <a:rect l="l" t="t" r="r" b="b"/>
            <a:pathLst>
              <a:path w="788" h="789" extrusionOk="0">
                <a:moveTo>
                  <a:pt x="0" y="1"/>
                </a:moveTo>
                <a:lnTo>
                  <a:pt x="0" y="788"/>
                </a:lnTo>
                <a:lnTo>
                  <a:pt x="788" y="788"/>
                </a:lnTo>
                <a:lnTo>
                  <a:pt x="788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35"/>
          <p:cNvSpPr/>
          <p:nvPr/>
        </p:nvSpPr>
        <p:spPr>
          <a:xfrm flipH="1">
            <a:off x="8634068" y="3951579"/>
            <a:ext cx="65378" cy="65461"/>
          </a:xfrm>
          <a:custGeom>
            <a:avLst/>
            <a:gdLst/>
            <a:ahLst/>
            <a:cxnLst/>
            <a:rect l="l" t="t" r="r" b="b"/>
            <a:pathLst>
              <a:path w="788" h="789" extrusionOk="0">
                <a:moveTo>
                  <a:pt x="1" y="1"/>
                </a:moveTo>
                <a:lnTo>
                  <a:pt x="1" y="788"/>
                </a:lnTo>
                <a:lnTo>
                  <a:pt x="788" y="788"/>
                </a:lnTo>
                <a:lnTo>
                  <a:pt x="788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8" name="Google Shape;748;p35"/>
          <p:cNvSpPr/>
          <p:nvPr/>
        </p:nvSpPr>
        <p:spPr>
          <a:xfrm flipH="1">
            <a:off x="9113869" y="4295895"/>
            <a:ext cx="12611" cy="168507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9" name="Google Shape;749;p35"/>
          <p:cNvSpPr/>
          <p:nvPr/>
        </p:nvSpPr>
        <p:spPr>
          <a:xfrm flipH="1">
            <a:off x="9047661" y="4295895"/>
            <a:ext cx="12611" cy="168507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35"/>
          <p:cNvSpPr/>
          <p:nvPr/>
        </p:nvSpPr>
        <p:spPr>
          <a:xfrm flipH="1">
            <a:off x="9014806" y="4295895"/>
            <a:ext cx="12528" cy="168507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35"/>
          <p:cNvSpPr/>
          <p:nvPr/>
        </p:nvSpPr>
        <p:spPr>
          <a:xfrm flipH="1">
            <a:off x="8981868" y="4295895"/>
            <a:ext cx="12528" cy="168507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35"/>
          <p:cNvSpPr/>
          <p:nvPr/>
        </p:nvSpPr>
        <p:spPr>
          <a:xfrm flipH="1">
            <a:off x="8946690" y="4295895"/>
            <a:ext cx="12528" cy="168507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35"/>
          <p:cNvSpPr/>
          <p:nvPr/>
        </p:nvSpPr>
        <p:spPr>
          <a:xfrm flipH="1">
            <a:off x="8920472" y="4295895"/>
            <a:ext cx="12528" cy="168507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0" y="2031"/>
                </a:lnTo>
                <a:lnTo>
                  <a:pt x="150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35"/>
          <p:cNvSpPr/>
          <p:nvPr/>
        </p:nvSpPr>
        <p:spPr>
          <a:xfrm flipH="1">
            <a:off x="8814108" y="4295895"/>
            <a:ext cx="12611" cy="168507"/>
          </a:xfrm>
          <a:custGeom>
            <a:avLst/>
            <a:gdLst/>
            <a:ahLst/>
            <a:cxnLst/>
            <a:rect l="l" t="t" r="r" b="b"/>
            <a:pathLst>
              <a:path w="152" h="2031" extrusionOk="0">
                <a:moveTo>
                  <a:pt x="1" y="1"/>
                </a:moveTo>
                <a:lnTo>
                  <a:pt x="1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35"/>
          <p:cNvSpPr/>
          <p:nvPr/>
        </p:nvSpPr>
        <p:spPr>
          <a:xfrm flipH="1">
            <a:off x="8876748" y="4295895"/>
            <a:ext cx="12528" cy="168507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35"/>
          <p:cNvSpPr/>
          <p:nvPr/>
        </p:nvSpPr>
        <p:spPr>
          <a:xfrm flipH="1">
            <a:off x="8783576" y="4295895"/>
            <a:ext cx="12528" cy="168507"/>
          </a:xfrm>
          <a:custGeom>
            <a:avLst/>
            <a:gdLst/>
            <a:ahLst/>
            <a:cxnLst/>
            <a:rect l="l" t="t" r="r" b="b"/>
            <a:pathLst>
              <a:path w="151" h="2031" extrusionOk="0">
                <a:moveTo>
                  <a:pt x="0" y="1"/>
                </a:moveTo>
                <a:lnTo>
                  <a:pt x="0" y="2031"/>
                </a:lnTo>
                <a:lnTo>
                  <a:pt x="151" y="2031"/>
                </a:lnTo>
                <a:lnTo>
                  <a:pt x="15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7" name="Google Shape;757;p35"/>
          <p:cNvSpPr/>
          <p:nvPr/>
        </p:nvSpPr>
        <p:spPr>
          <a:xfrm flipH="1">
            <a:off x="8627431" y="3215824"/>
            <a:ext cx="16179" cy="47457"/>
          </a:xfrm>
          <a:custGeom>
            <a:avLst/>
            <a:gdLst/>
            <a:ahLst/>
            <a:cxnLst/>
            <a:rect l="l" t="t" r="r" b="b"/>
            <a:pathLst>
              <a:path w="195" h="572" extrusionOk="0">
                <a:moveTo>
                  <a:pt x="0" y="0"/>
                </a:moveTo>
                <a:lnTo>
                  <a:pt x="0" y="571"/>
                </a:lnTo>
                <a:lnTo>
                  <a:pt x="195" y="571"/>
                </a:lnTo>
                <a:lnTo>
                  <a:pt x="19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8" name="Google Shape;758;p35"/>
          <p:cNvSpPr/>
          <p:nvPr/>
        </p:nvSpPr>
        <p:spPr>
          <a:xfrm flipH="1">
            <a:off x="8541725" y="3215824"/>
            <a:ext cx="16179" cy="47457"/>
          </a:xfrm>
          <a:custGeom>
            <a:avLst/>
            <a:gdLst/>
            <a:ahLst/>
            <a:cxnLst/>
            <a:rect l="l" t="t" r="r" b="b"/>
            <a:pathLst>
              <a:path w="195" h="572" extrusionOk="0">
                <a:moveTo>
                  <a:pt x="0" y="0"/>
                </a:moveTo>
                <a:lnTo>
                  <a:pt x="0" y="571"/>
                </a:lnTo>
                <a:lnTo>
                  <a:pt x="195" y="571"/>
                </a:lnTo>
                <a:lnTo>
                  <a:pt x="19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35"/>
          <p:cNvSpPr/>
          <p:nvPr/>
        </p:nvSpPr>
        <p:spPr>
          <a:xfrm flipH="1">
            <a:off x="8499163" y="3215824"/>
            <a:ext cx="16262" cy="47457"/>
          </a:xfrm>
          <a:custGeom>
            <a:avLst/>
            <a:gdLst/>
            <a:ahLst/>
            <a:cxnLst/>
            <a:rect l="l" t="t" r="r" b="b"/>
            <a:pathLst>
              <a:path w="196" h="572" extrusionOk="0">
                <a:moveTo>
                  <a:pt x="1" y="0"/>
                </a:moveTo>
                <a:lnTo>
                  <a:pt x="1" y="571"/>
                </a:lnTo>
                <a:lnTo>
                  <a:pt x="195" y="571"/>
                </a:lnTo>
                <a:lnTo>
                  <a:pt x="19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35"/>
          <p:cNvSpPr/>
          <p:nvPr/>
        </p:nvSpPr>
        <p:spPr>
          <a:xfrm flipH="1">
            <a:off x="8456601" y="3215824"/>
            <a:ext cx="16179" cy="47457"/>
          </a:xfrm>
          <a:custGeom>
            <a:avLst/>
            <a:gdLst/>
            <a:ahLst/>
            <a:cxnLst/>
            <a:rect l="l" t="t" r="r" b="b"/>
            <a:pathLst>
              <a:path w="195" h="572" extrusionOk="0">
                <a:moveTo>
                  <a:pt x="0" y="0"/>
                </a:moveTo>
                <a:lnTo>
                  <a:pt x="0" y="571"/>
                </a:lnTo>
                <a:lnTo>
                  <a:pt x="195" y="571"/>
                </a:lnTo>
                <a:lnTo>
                  <a:pt x="19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35"/>
          <p:cNvSpPr/>
          <p:nvPr/>
        </p:nvSpPr>
        <p:spPr>
          <a:xfrm flipH="1">
            <a:off x="8411051" y="3215824"/>
            <a:ext cx="16262" cy="47457"/>
          </a:xfrm>
          <a:custGeom>
            <a:avLst/>
            <a:gdLst/>
            <a:ahLst/>
            <a:cxnLst/>
            <a:rect l="l" t="t" r="r" b="b"/>
            <a:pathLst>
              <a:path w="196" h="572" extrusionOk="0">
                <a:moveTo>
                  <a:pt x="0" y="0"/>
                </a:moveTo>
                <a:lnTo>
                  <a:pt x="0" y="571"/>
                </a:lnTo>
                <a:lnTo>
                  <a:pt x="195" y="571"/>
                </a:lnTo>
                <a:lnTo>
                  <a:pt x="19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p35"/>
          <p:cNvSpPr/>
          <p:nvPr/>
        </p:nvSpPr>
        <p:spPr>
          <a:xfrm flipH="1">
            <a:off x="8377118" y="3215824"/>
            <a:ext cx="16262" cy="47457"/>
          </a:xfrm>
          <a:custGeom>
            <a:avLst/>
            <a:gdLst/>
            <a:ahLst/>
            <a:cxnLst/>
            <a:rect l="l" t="t" r="r" b="b"/>
            <a:pathLst>
              <a:path w="196" h="572" extrusionOk="0">
                <a:moveTo>
                  <a:pt x="1" y="0"/>
                </a:moveTo>
                <a:lnTo>
                  <a:pt x="1" y="571"/>
                </a:lnTo>
                <a:lnTo>
                  <a:pt x="196" y="571"/>
                </a:lnTo>
                <a:lnTo>
                  <a:pt x="196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3" name="Google Shape;763;p35"/>
          <p:cNvSpPr/>
          <p:nvPr/>
        </p:nvSpPr>
        <p:spPr>
          <a:xfrm flipH="1">
            <a:off x="8239641" y="3215824"/>
            <a:ext cx="16096" cy="47457"/>
          </a:xfrm>
          <a:custGeom>
            <a:avLst/>
            <a:gdLst/>
            <a:ahLst/>
            <a:cxnLst/>
            <a:rect l="l" t="t" r="r" b="b"/>
            <a:pathLst>
              <a:path w="194" h="572" extrusionOk="0">
                <a:moveTo>
                  <a:pt x="0" y="0"/>
                </a:moveTo>
                <a:lnTo>
                  <a:pt x="0" y="571"/>
                </a:lnTo>
                <a:lnTo>
                  <a:pt x="194" y="571"/>
                </a:lnTo>
                <a:lnTo>
                  <a:pt x="194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4" name="Google Shape;764;p35"/>
          <p:cNvSpPr/>
          <p:nvPr/>
        </p:nvSpPr>
        <p:spPr>
          <a:xfrm flipH="1">
            <a:off x="8320534" y="3215824"/>
            <a:ext cx="16262" cy="47457"/>
          </a:xfrm>
          <a:custGeom>
            <a:avLst/>
            <a:gdLst/>
            <a:ahLst/>
            <a:cxnLst/>
            <a:rect l="l" t="t" r="r" b="b"/>
            <a:pathLst>
              <a:path w="196" h="572" extrusionOk="0">
                <a:moveTo>
                  <a:pt x="1" y="0"/>
                </a:moveTo>
                <a:lnTo>
                  <a:pt x="1" y="571"/>
                </a:lnTo>
                <a:lnTo>
                  <a:pt x="196" y="571"/>
                </a:lnTo>
                <a:lnTo>
                  <a:pt x="196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5" name="Google Shape;765;p35"/>
          <p:cNvSpPr/>
          <p:nvPr/>
        </p:nvSpPr>
        <p:spPr>
          <a:xfrm flipH="1">
            <a:off x="8199982" y="3215824"/>
            <a:ext cx="16262" cy="47457"/>
          </a:xfrm>
          <a:custGeom>
            <a:avLst/>
            <a:gdLst/>
            <a:ahLst/>
            <a:cxnLst/>
            <a:rect l="l" t="t" r="r" b="b"/>
            <a:pathLst>
              <a:path w="196" h="572" extrusionOk="0">
                <a:moveTo>
                  <a:pt x="1" y="0"/>
                </a:moveTo>
                <a:lnTo>
                  <a:pt x="1" y="571"/>
                </a:lnTo>
                <a:lnTo>
                  <a:pt x="195" y="571"/>
                </a:lnTo>
                <a:lnTo>
                  <a:pt x="19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35"/>
          <p:cNvSpPr/>
          <p:nvPr/>
        </p:nvSpPr>
        <p:spPr>
          <a:xfrm flipH="1">
            <a:off x="8001607" y="3028317"/>
            <a:ext cx="1229329" cy="294784"/>
          </a:xfrm>
          <a:custGeom>
            <a:avLst/>
            <a:gdLst/>
            <a:ahLst/>
            <a:cxnLst/>
            <a:rect l="l" t="t" r="r" b="b"/>
            <a:pathLst>
              <a:path w="14817" h="3553" extrusionOk="0">
                <a:moveTo>
                  <a:pt x="1" y="0"/>
                </a:moveTo>
                <a:lnTo>
                  <a:pt x="1" y="81"/>
                </a:lnTo>
                <a:lnTo>
                  <a:pt x="3098" y="81"/>
                </a:lnTo>
                <a:lnTo>
                  <a:pt x="6569" y="3552"/>
                </a:lnTo>
                <a:lnTo>
                  <a:pt x="14817" y="3552"/>
                </a:lnTo>
                <a:lnTo>
                  <a:pt x="14817" y="3473"/>
                </a:lnTo>
                <a:lnTo>
                  <a:pt x="6603" y="3473"/>
                </a:lnTo>
                <a:lnTo>
                  <a:pt x="3131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7" name="Google Shape;767;p35"/>
          <p:cNvSpPr/>
          <p:nvPr/>
        </p:nvSpPr>
        <p:spPr>
          <a:xfrm flipH="1">
            <a:off x="7984764" y="3302939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2" y="0"/>
                </a:moveTo>
                <a:cubicBezTo>
                  <a:pt x="91" y="0"/>
                  <a:pt x="0" y="91"/>
                  <a:pt x="0" y="202"/>
                </a:cubicBezTo>
                <a:cubicBezTo>
                  <a:pt x="0" y="314"/>
                  <a:pt x="91" y="405"/>
                  <a:pt x="202" y="405"/>
                </a:cubicBezTo>
                <a:cubicBezTo>
                  <a:pt x="314" y="405"/>
                  <a:pt x="405" y="314"/>
                  <a:pt x="405" y="202"/>
                </a:cubicBezTo>
                <a:cubicBezTo>
                  <a:pt x="405" y="91"/>
                  <a:pt x="314" y="0"/>
                  <a:pt x="20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p35"/>
          <p:cNvSpPr/>
          <p:nvPr/>
        </p:nvSpPr>
        <p:spPr>
          <a:xfrm flipH="1">
            <a:off x="8056946" y="3089049"/>
            <a:ext cx="1229412" cy="294784"/>
          </a:xfrm>
          <a:custGeom>
            <a:avLst/>
            <a:gdLst/>
            <a:ahLst/>
            <a:cxnLst/>
            <a:rect l="l" t="t" r="r" b="b"/>
            <a:pathLst>
              <a:path w="14818" h="3553" extrusionOk="0">
                <a:moveTo>
                  <a:pt x="1" y="0"/>
                </a:moveTo>
                <a:lnTo>
                  <a:pt x="1" y="80"/>
                </a:lnTo>
                <a:lnTo>
                  <a:pt x="3098" y="80"/>
                </a:lnTo>
                <a:lnTo>
                  <a:pt x="6569" y="3552"/>
                </a:lnTo>
                <a:lnTo>
                  <a:pt x="14817" y="3552"/>
                </a:lnTo>
                <a:lnTo>
                  <a:pt x="14817" y="3473"/>
                </a:lnTo>
                <a:lnTo>
                  <a:pt x="6603" y="3473"/>
                </a:lnTo>
                <a:lnTo>
                  <a:pt x="3131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9" name="Google Shape;769;p35"/>
          <p:cNvSpPr/>
          <p:nvPr/>
        </p:nvSpPr>
        <p:spPr>
          <a:xfrm flipH="1">
            <a:off x="8040187" y="3363672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2" y="0"/>
                </a:moveTo>
                <a:cubicBezTo>
                  <a:pt x="90" y="0"/>
                  <a:pt x="0" y="91"/>
                  <a:pt x="0" y="202"/>
                </a:cubicBezTo>
                <a:cubicBezTo>
                  <a:pt x="0" y="314"/>
                  <a:pt x="90" y="404"/>
                  <a:pt x="202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1"/>
                  <a:pt x="314" y="0"/>
                  <a:pt x="20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0" name="Google Shape;770;p35"/>
          <p:cNvSpPr/>
          <p:nvPr/>
        </p:nvSpPr>
        <p:spPr>
          <a:xfrm flipH="1">
            <a:off x="8112368" y="3149699"/>
            <a:ext cx="1229412" cy="294784"/>
          </a:xfrm>
          <a:custGeom>
            <a:avLst/>
            <a:gdLst/>
            <a:ahLst/>
            <a:cxnLst/>
            <a:rect l="l" t="t" r="r" b="b"/>
            <a:pathLst>
              <a:path w="14818" h="3553" extrusionOk="0">
                <a:moveTo>
                  <a:pt x="0" y="1"/>
                </a:moveTo>
                <a:lnTo>
                  <a:pt x="0" y="81"/>
                </a:lnTo>
                <a:lnTo>
                  <a:pt x="3098" y="81"/>
                </a:lnTo>
                <a:lnTo>
                  <a:pt x="6569" y="3553"/>
                </a:lnTo>
                <a:lnTo>
                  <a:pt x="14817" y="3553"/>
                </a:lnTo>
                <a:lnTo>
                  <a:pt x="14817" y="3473"/>
                </a:lnTo>
                <a:lnTo>
                  <a:pt x="6603" y="3473"/>
                </a:lnTo>
                <a:lnTo>
                  <a:pt x="3142" y="13"/>
                </a:lnTo>
                <a:lnTo>
                  <a:pt x="313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1" name="Google Shape;771;p35"/>
          <p:cNvSpPr/>
          <p:nvPr/>
        </p:nvSpPr>
        <p:spPr>
          <a:xfrm flipH="1">
            <a:off x="8088391" y="3424321"/>
            <a:ext cx="33602" cy="33685"/>
          </a:xfrm>
          <a:custGeom>
            <a:avLst/>
            <a:gdLst/>
            <a:ahLst/>
            <a:cxnLst/>
            <a:rect l="l" t="t" r="r" b="b"/>
            <a:pathLst>
              <a:path w="405" h="406" extrusionOk="0">
                <a:moveTo>
                  <a:pt x="202" y="1"/>
                </a:moveTo>
                <a:cubicBezTo>
                  <a:pt x="91" y="1"/>
                  <a:pt x="1" y="92"/>
                  <a:pt x="1" y="203"/>
                </a:cubicBezTo>
                <a:cubicBezTo>
                  <a:pt x="1" y="314"/>
                  <a:pt x="91" y="405"/>
                  <a:pt x="202" y="405"/>
                </a:cubicBezTo>
                <a:cubicBezTo>
                  <a:pt x="314" y="405"/>
                  <a:pt x="405" y="314"/>
                  <a:pt x="405" y="203"/>
                </a:cubicBezTo>
                <a:cubicBezTo>
                  <a:pt x="405" y="92"/>
                  <a:pt x="314" y="1"/>
                  <a:pt x="20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35"/>
          <p:cNvSpPr/>
          <p:nvPr/>
        </p:nvSpPr>
        <p:spPr>
          <a:xfrm flipH="1">
            <a:off x="8167791" y="3210431"/>
            <a:ext cx="1229412" cy="294784"/>
          </a:xfrm>
          <a:custGeom>
            <a:avLst/>
            <a:gdLst/>
            <a:ahLst/>
            <a:cxnLst/>
            <a:rect l="l" t="t" r="r" b="b"/>
            <a:pathLst>
              <a:path w="14818" h="3553" extrusionOk="0">
                <a:moveTo>
                  <a:pt x="0" y="0"/>
                </a:moveTo>
                <a:lnTo>
                  <a:pt x="0" y="81"/>
                </a:lnTo>
                <a:lnTo>
                  <a:pt x="3097" y="81"/>
                </a:lnTo>
                <a:lnTo>
                  <a:pt x="6570" y="3552"/>
                </a:lnTo>
                <a:lnTo>
                  <a:pt x="14817" y="3552"/>
                </a:lnTo>
                <a:lnTo>
                  <a:pt x="14817" y="3473"/>
                </a:lnTo>
                <a:lnTo>
                  <a:pt x="6603" y="3473"/>
                </a:lnTo>
                <a:lnTo>
                  <a:pt x="313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3" name="Google Shape;773;p35"/>
          <p:cNvSpPr/>
          <p:nvPr/>
        </p:nvSpPr>
        <p:spPr>
          <a:xfrm flipH="1">
            <a:off x="8151114" y="3485053"/>
            <a:ext cx="33519" cy="33602"/>
          </a:xfrm>
          <a:custGeom>
            <a:avLst/>
            <a:gdLst/>
            <a:ahLst/>
            <a:cxnLst/>
            <a:rect l="l" t="t" r="r" b="b"/>
            <a:pathLst>
              <a:path w="404" h="405" extrusionOk="0">
                <a:moveTo>
                  <a:pt x="202" y="1"/>
                </a:moveTo>
                <a:cubicBezTo>
                  <a:pt x="90" y="1"/>
                  <a:pt x="0" y="91"/>
                  <a:pt x="0" y="202"/>
                </a:cubicBezTo>
                <a:cubicBezTo>
                  <a:pt x="0" y="314"/>
                  <a:pt x="90" y="405"/>
                  <a:pt x="202" y="405"/>
                </a:cubicBezTo>
                <a:cubicBezTo>
                  <a:pt x="314" y="405"/>
                  <a:pt x="404" y="314"/>
                  <a:pt x="404" y="202"/>
                </a:cubicBezTo>
                <a:cubicBezTo>
                  <a:pt x="404" y="91"/>
                  <a:pt x="314" y="1"/>
                  <a:pt x="20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35"/>
          <p:cNvSpPr/>
          <p:nvPr/>
        </p:nvSpPr>
        <p:spPr>
          <a:xfrm flipH="1">
            <a:off x="9043347" y="3578392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2" y="0"/>
                </a:moveTo>
                <a:cubicBezTo>
                  <a:pt x="90" y="0"/>
                  <a:pt x="0" y="91"/>
                  <a:pt x="0" y="203"/>
                </a:cubicBezTo>
                <a:cubicBezTo>
                  <a:pt x="0" y="314"/>
                  <a:pt x="90" y="404"/>
                  <a:pt x="202" y="404"/>
                </a:cubicBezTo>
                <a:cubicBezTo>
                  <a:pt x="314" y="404"/>
                  <a:pt x="404" y="314"/>
                  <a:pt x="404" y="203"/>
                </a:cubicBezTo>
                <a:cubicBezTo>
                  <a:pt x="404" y="91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35"/>
          <p:cNvSpPr/>
          <p:nvPr/>
        </p:nvSpPr>
        <p:spPr>
          <a:xfrm flipH="1">
            <a:off x="8974235" y="3574990"/>
            <a:ext cx="40239" cy="40322"/>
          </a:xfrm>
          <a:custGeom>
            <a:avLst/>
            <a:gdLst/>
            <a:ahLst/>
            <a:cxnLst/>
            <a:rect l="l" t="t" r="r" b="b"/>
            <a:pathLst>
              <a:path w="485" h="486" extrusionOk="0">
                <a:moveTo>
                  <a:pt x="243" y="81"/>
                </a:moveTo>
                <a:cubicBezTo>
                  <a:pt x="332" y="81"/>
                  <a:pt x="404" y="154"/>
                  <a:pt x="404" y="244"/>
                </a:cubicBezTo>
                <a:cubicBezTo>
                  <a:pt x="404" y="333"/>
                  <a:pt x="332" y="405"/>
                  <a:pt x="243" y="405"/>
                </a:cubicBezTo>
                <a:cubicBezTo>
                  <a:pt x="153" y="405"/>
                  <a:pt x="80" y="333"/>
                  <a:pt x="80" y="244"/>
                </a:cubicBezTo>
                <a:cubicBezTo>
                  <a:pt x="80" y="154"/>
                  <a:pt x="153" y="81"/>
                  <a:pt x="243" y="81"/>
                </a:cubicBezTo>
                <a:close/>
                <a:moveTo>
                  <a:pt x="243" y="1"/>
                </a:moveTo>
                <a:cubicBezTo>
                  <a:pt x="109" y="1"/>
                  <a:pt x="1" y="110"/>
                  <a:pt x="1" y="244"/>
                </a:cubicBezTo>
                <a:cubicBezTo>
                  <a:pt x="1" y="376"/>
                  <a:pt x="109" y="486"/>
                  <a:pt x="243" y="486"/>
                </a:cubicBezTo>
                <a:cubicBezTo>
                  <a:pt x="376" y="486"/>
                  <a:pt x="484" y="376"/>
                  <a:pt x="484" y="244"/>
                </a:cubicBezTo>
                <a:cubicBezTo>
                  <a:pt x="484" y="110"/>
                  <a:pt x="376" y="1"/>
                  <a:pt x="24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35"/>
          <p:cNvSpPr/>
          <p:nvPr/>
        </p:nvSpPr>
        <p:spPr>
          <a:xfrm flipH="1">
            <a:off x="8911760" y="3578392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2" y="0"/>
                </a:moveTo>
                <a:cubicBezTo>
                  <a:pt x="91" y="0"/>
                  <a:pt x="1" y="91"/>
                  <a:pt x="1" y="203"/>
                </a:cubicBezTo>
                <a:cubicBezTo>
                  <a:pt x="1" y="314"/>
                  <a:pt x="91" y="404"/>
                  <a:pt x="202" y="404"/>
                </a:cubicBezTo>
                <a:cubicBezTo>
                  <a:pt x="314" y="404"/>
                  <a:pt x="405" y="314"/>
                  <a:pt x="405" y="203"/>
                </a:cubicBezTo>
                <a:cubicBezTo>
                  <a:pt x="405" y="91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7" name="Google Shape;777;p35"/>
          <p:cNvSpPr/>
          <p:nvPr/>
        </p:nvSpPr>
        <p:spPr>
          <a:xfrm flipH="1">
            <a:off x="8845967" y="3578392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3" y="0"/>
                </a:moveTo>
                <a:cubicBezTo>
                  <a:pt x="91" y="0"/>
                  <a:pt x="0" y="91"/>
                  <a:pt x="0" y="203"/>
                </a:cubicBezTo>
                <a:cubicBezTo>
                  <a:pt x="0" y="314"/>
                  <a:pt x="91" y="404"/>
                  <a:pt x="203" y="404"/>
                </a:cubicBezTo>
                <a:cubicBezTo>
                  <a:pt x="315" y="404"/>
                  <a:pt x="405" y="314"/>
                  <a:pt x="405" y="203"/>
                </a:cubicBezTo>
                <a:cubicBezTo>
                  <a:pt x="405" y="91"/>
                  <a:pt x="315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35"/>
          <p:cNvSpPr/>
          <p:nvPr/>
        </p:nvSpPr>
        <p:spPr>
          <a:xfrm flipH="1">
            <a:off x="8780091" y="3578392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2" y="0"/>
                </a:moveTo>
                <a:cubicBezTo>
                  <a:pt x="91" y="0"/>
                  <a:pt x="0" y="91"/>
                  <a:pt x="0" y="203"/>
                </a:cubicBezTo>
                <a:cubicBezTo>
                  <a:pt x="0" y="314"/>
                  <a:pt x="91" y="404"/>
                  <a:pt x="202" y="404"/>
                </a:cubicBezTo>
                <a:cubicBezTo>
                  <a:pt x="314" y="404"/>
                  <a:pt x="404" y="314"/>
                  <a:pt x="404" y="203"/>
                </a:cubicBezTo>
                <a:cubicBezTo>
                  <a:pt x="404" y="91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35"/>
          <p:cNvSpPr/>
          <p:nvPr/>
        </p:nvSpPr>
        <p:spPr>
          <a:xfrm flipH="1">
            <a:off x="8714298" y="3578392"/>
            <a:ext cx="33685" cy="33602"/>
          </a:xfrm>
          <a:custGeom>
            <a:avLst/>
            <a:gdLst/>
            <a:ahLst/>
            <a:cxnLst/>
            <a:rect l="l" t="t" r="r" b="b"/>
            <a:pathLst>
              <a:path w="406" h="405" extrusionOk="0">
                <a:moveTo>
                  <a:pt x="204" y="0"/>
                </a:moveTo>
                <a:cubicBezTo>
                  <a:pt x="92" y="0"/>
                  <a:pt x="1" y="91"/>
                  <a:pt x="1" y="203"/>
                </a:cubicBezTo>
                <a:cubicBezTo>
                  <a:pt x="1" y="314"/>
                  <a:pt x="92" y="404"/>
                  <a:pt x="204" y="404"/>
                </a:cubicBezTo>
                <a:cubicBezTo>
                  <a:pt x="315" y="404"/>
                  <a:pt x="405" y="314"/>
                  <a:pt x="405" y="203"/>
                </a:cubicBezTo>
                <a:cubicBezTo>
                  <a:pt x="405" y="91"/>
                  <a:pt x="315" y="0"/>
                  <a:pt x="204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35"/>
          <p:cNvSpPr/>
          <p:nvPr/>
        </p:nvSpPr>
        <p:spPr>
          <a:xfrm flipH="1">
            <a:off x="8099094" y="3967509"/>
            <a:ext cx="33602" cy="33602"/>
          </a:xfrm>
          <a:custGeom>
            <a:avLst/>
            <a:gdLst/>
            <a:ahLst/>
            <a:cxnLst/>
            <a:rect l="l" t="t" r="r" b="b"/>
            <a:pathLst>
              <a:path w="405" h="405" extrusionOk="0">
                <a:moveTo>
                  <a:pt x="202" y="1"/>
                </a:moveTo>
                <a:cubicBezTo>
                  <a:pt x="90" y="1"/>
                  <a:pt x="0" y="91"/>
                  <a:pt x="0" y="202"/>
                </a:cubicBezTo>
                <a:cubicBezTo>
                  <a:pt x="0" y="314"/>
                  <a:pt x="90" y="405"/>
                  <a:pt x="202" y="405"/>
                </a:cubicBezTo>
                <a:cubicBezTo>
                  <a:pt x="314" y="405"/>
                  <a:pt x="405" y="314"/>
                  <a:pt x="405" y="202"/>
                </a:cubicBezTo>
                <a:cubicBezTo>
                  <a:pt x="405" y="91"/>
                  <a:pt x="314" y="1"/>
                  <a:pt x="20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35"/>
          <p:cNvSpPr/>
          <p:nvPr/>
        </p:nvSpPr>
        <p:spPr>
          <a:xfrm flipH="1">
            <a:off x="8029982" y="3964190"/>
            <a:ext cx="40239" cy="40239"/>
          </a:xfrm>
          <a:custGeom>
            <a:avLst/>
            <a:gdLst/>
            <a:ahLst/>
            <a:cxnLst/>
            <a:rect l="l" t="t" r="r" b="b"/>
            <a:pathLst>
              <a:path w="485" h="485" extrusionOk="0">
                <a:moveTo>
                  <a:pt x="243" y="81"/>
                </a:moveTo>
                <a:cubicBezTo>
                  <a:pt x="332" y="81"/>
                  <a:pt x="404" y="153"/>
                  <a:pt x="404" y="242"/>
                </a:cubicBezTo>
                <a:cubicBezTo>
                  <a:pt x="404" y="332"/>
                  <a:pt x="332" y="405"/>
                  <a:pt x="243" y="405"/>
                </a:cubicBezTo>
                <a:cubicBezTo>
                  <a:pt x="153" y="405"/>
                  <a:pt x="80" y="332"/>
                  <a:pt x="80" y="242"/>
                </a:cubicBezTo>
                <a:cubicBezTo>
                  <a:pt x="80" y="153"/>
                  <a:pt x="153" y="81"/>
                  <a:pt x="243" y="81"/>
                </a:cubicBezTo>
                <a:close/>
                <a:moveTo>
                  <a:pt x="243" y="0"/>
                </a:moveTo>
                <a:cubicBezTo>
                  <a:pt x="109" y="0"/>
                  <a:pt x="1" y="109"/>
                  <a:pt x="1" y="242"/>
                </a:cubicBezTo>
                <a:cubicBezTo>
                  <a:pt x="1" y="376"/>
                  <a:pt x="109" y="484"/>
                  <a:pt x="243" y="484"/>
                </a:cubicBezTo>
                <a:cubicBezTo>
                  <a:pt x="376" y="484"/>
                  <a:pt x="485" y="376"/>
                  <a:pt x="485" y="242"/>
                </a:cubicBezTo>
                <a:cubicBezTo>
                  <a:pt x="485" y="109"/>
                  <a:pt x="376" y="0"/>
                  <a:pt x="24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35"/>
          <p:cNvSpPr/>
          <p:nvPr/>
        </p:nvSpPr>
        <p:spPr>
          <a:xfrm flipH="1">
            <a:off x="7967424" y="3967509"/>
            <a:ext cx="33685" cy="33602"/>
          </a:xfrm>
          <a:custGeom>
            <a:avLst/>
            <a:gdLst/>
            <a:ahLst/>
            <a:cxnLst/>
            <a:rect l="l" t="t" r="r" b="b"/>
            <a:pathLst>
              <a:path w="406" h="405" extrusionOk="0">
                <a:moveTo>
                  <a:pt x="203" y="1"/>
                </a:moveTo>
                <a:cubicBezTo>
                  <a:pt x="91" y="1"/>
                  <a:pt x="1" y="91"/>
                  <a:pt x="1" y="202"/>
                </a:cubicBezTo>
                <a:cubicBezTo>
                  <a:pt x="1" y="314"/>
                  <a:pt x="91" y="405"/>
                  <a:pt x="203" y="405"/>
                </a:cubicBezTo>
                <a:cubicBezTo>
                  <a:pt x="314" y="405"/>
                  <a:pt x="405" y="314"/>
                  <a:pt x="405" y="202"/>
                </a:cubicBezTo>
                <a:cubicBezTo>
                  <a:pt x="405" y="91"/>
                  <a:pt x="314" y="1"/>
                  <a:pt x="20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35"/>
          <p:cNvSpPr/>
          <p:nvPr/>
        </p:nvSpPr>
        <p:spPr>
          <a:xfrm flipH="1">
            <a:off x="7901631" y="3967509"/>
            <a:ext cx="33685" cy="33602"/>
          </a:xfrm>
          <a:custGeom>
            <a:avLst/>
            <a:gdLst/>
            <a:ahLst/>
            <a:cxnLst/>
            <a:rect l="l" t="t" r="r" b="b"/>
            <a:pathLst>
              <a:path w="406" h="405" extrusionOk="0">
                <a:moveTo>
                  <a:pt x="203" y="1"/>
                </a:moveTo>
                <a:cubicBezTo>
                  <a:pt x="92" y="1"/>
                  <a:pt x="1" y="91"/>
                  <a:pt x="1" y="202"/>
                </a:cubicBezTo>
                <a:cubicBezTo>
                  <a:pt x="1" y="314"/>
                  <a:pt x="92" y="405"/>
                  <a:pt x="203" y="405"/>
                </a:cubicBezTo>
                <a:cubicBezTo>
                  <a:pt x="315" y="405"/>
                  <a:pt x="405" y="314"/>
                  <a:pt x="405" y="202"/>
                </a:cubicBezTo>
                <a:cubicBezTo>
                  <a:pt x="405" y="91"/>
                  <a:pt x="315" y="1"/>
                  <a:pt x="20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35"/>
          <p:cNvSpPr/>
          <p:nvPr/>
        </p:nvSpPr>
        <p:spPr>
          <a:xfrm flipH="1">
            <a:off x="7832602" y="3964190"/>
            <a:ext cx="40156" cy="40239"/>
          </a:xfrm>
          <a:custGeom>
            <a:avLst/>
            <a:gdLst/>
            <a:ahLst/>
            <a:cxnLst/>
            <a:rect l="l" t="t" r="r" b="b"/>
            <a:pathLst>
              <a:path w="484" h="485" extrusionOk="0">
                <a:moveTo>
                  <a:pt x="242" y="81"/>
                </a:moveTo>
                <a:cubicBezTo>
                  <a:pt x="332" y="81"/>
                  <a:pt x="405" y="153"/>
                  <a:pt x="405" y="242"/>
                </a:cubicBezTo>
                <a:cubicBezTo>
                  <a:pt x="405" y="332"/>
                  <a:pt x="332" y="405"/>
                  <a:pt x="242" y="405"/>
                </a:cubicBezTo>
                <a:cubicBezTo>
                  <a:pt x="153" y="405"/>
                  <a:pt x="81" y="332"/>
                  <a:pt x="81" y="242"/>
                </a:cubicBezTo>
                <a:cubicBezTo>
                  <a:pt x="81" y="153"/>
                  <a:pt x="153" y="81"/>
                  <a:pt x="242" y="81"/>
                </a:cubicBezTo>
                <a:close/>
                <a:moveTo>
                  <a:pt x="242" y="0"/>
                </a:moveTo>
                <a:cubicBezTo>
                  <a:pt x="109" y="0"/>
                  <a:pt x="0" y="109"/>
                  <a:pt x="0" y="242"/>
                </a:cubicBezTo>
                <a:cubicBezTo>
                  <a:pt x="0" y="376"/>
                  <a:pt x="109" y="484"/>
                  <a:pt x="242" y="484"/>
                </a:cubicBezTo>
                <a:cubicBezTo>
                  <a:pt x="376" y="484"/>
                  <a:pt x="484" y="376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35"/>
          <p:cNvSpPr/>
          <p:nvPr/>
        </p:nvSpPr>
        <p:spPr>
          <a:xfrm flipH="1">
            <a:off x="7766726" y="3964190"/>
            <a:ext cx="40239" cy="40239"/>
          </a:xfrm>
          <a:custGeom>
            <a:avLst/>
            <a:gdLst/>
            <a:ahLst/>
            <a:cxnLst/>
            <a:rect l="l" t="t" r="r" b="b"/>
            <a:pathLst>
              <a:path w="485" h="485" extrusionOk="0">
                <a:moveTo>
                  <a:pt x="243" y="81"/>
                </a:moveTo>
                <a:cubicBezTo>
                  <a:pt x="332" y="81"/>
                  <a:pt x="404" y="153"/>
                  <a:pt x="404" y="242"/>
                </a:cubicBezTo>
                <a:cubicBezTo>
                  <a:pt x="404" y="332"/>
                  <a:pt x="332" y="405"/>
                  <a:pt x="243" y="405"/>
                </a:cubicBezTo>
                <a:cubicBezTo>
                  <a:pt x="153" y="405"/>
                  <a:pt x="80" y="332"/>
                  <a:pt x="80" y="242"/>
                </a:cubicBezTo>
                <a:cubicBezTo>
                  <a:pt x="80" y="153"/>
                  <a:pt x="153" y="81"/>
                  <a:pt x="243" y="81"/>
                </a:cubicBezTo>
                <a:close/>
                <a:moveTo>
                  <a:pt x="243" y="0"/>
                </a:moveTo>
                <a:cubicBezTo>
                  <a:pt x="109" y="0"/>
                  <a:pt x="1" y="109"/>
                  <a:pt x="1" y="242"/>
                </a:cubicBezTo>
                <a:cubicBezTo>
                  <a:pt x="1" y="376"/>
                  <a:pt x="109" y="484"/>
                  <a:pt x="243" y="484"/>
                </a:cubicBezTo>
                <a:cubicBezTo>
                  <a:pt x="376" y="484"/>
                  <a:pt x="485" y="376"/>
                  <a:pt x="485" y="242"/>
                </a:cubicBezTo>
                <a:cubicBezTo>
                  <a:pt x="485" y="109"/>
                  <a:pt x="376" y="0"/>
                  <a:pt x="24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6" name="Google Shape;786;p35"/>
          <p:cNvSpPr/>
          <p:nvPr/>
        </p:nvSpPr>
        <p:spPr>
          <a:xfrm flipH="1">
            <a:off x="8847129" y="4875174"/>
            <a:ext cx="33602" cy="33519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3" y="0"/>
                </a:moveTo>
                <a:cubicBezTo>
                  <a:pt x="91" y="0"/>
                  <a:pt x="1" y="90"/>
                  <a:pt x="1" y="202"/>
                </a:cubicBezTo>
                <a:cubicBezTo>
                  <a:pt x="1" y="314"/>
                  <a:pt x="91" y="404"/>
                  <a:pt x="203" y="404"/>
                </a:cubicBezTo>
                <a:cubicBezTo>
                  <a:pt x="314" y="404"/>
                  <a:pt x="405" y="314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7" name="Google Shape;787;p35"/>
          <p:cNvSpPr/>
          <p:nvPr/>
        </p:nvSpPr>
        <p:spPr>
          <a:xfrm flipH="1">
            <a:off x="8778017" y="4871772"/>
            <a:ext cx="40156" cy="40239"/>
          </a:xfrm>
          <a:custGeom>
            <a:avLst/>
            <a:gdLst/>
            <a:ahLst/>
            <a:cxnLst/>
            <a:rect l="l" t="t" r="r" b="b"/>
            <a:pathLst>
              <a:path w="484" h="485" extrusionOk="0">
                <a:moveTo>
                  <a:pt x="242" y="80"/>
                </a:moveTo>
                <a:cubicBezTo>
                  <a:pt x="331" y="80"/>
                  <a:pt x="404" y="154"/>
                  <a:pt x="404" y="243"/>
                </a:cubicBezTo>
                <a:cubicBezTo>
                  <a:pt x="404" y="332"/>
                  <a:pt x="331" y="405"/>
                  <a:pt x="242" y="405"/>
                </a:cubicBezTo>
                <a:cubicBezTo>
                  <a:pt x="153" y="405"/>
                  <a:pt x="79" y="332"/>
                  <a:pt x="79" y="243"/>
                </a:cubicBezTo>
                <a:cubicBezTo>
                  <a:pt x="79" y="154"/>
                  <a:pt x="153" y="80"/>
                  <a:pt x="242" y="80"/>
                </a:cubicBezTo>
                <a:close/>
                <a:moveTo>
                  <a:pt x="242" y="1"/>
                </a:moveTo>
                <a:cubicBezTo>
                  <a:pt x="108" y="1"/>
                  <a:pt x="0" y="109"/>
                  <a:pt x="0" y="243"/>
                </a:cubicBezTo>
                <a:cubicBezTo>
                  <a:pt x="0" y="376"/>
                  <a:pt x="108" y="485"/>
                  <a:pt x="242" y="485"/>
                </a:cubicBezTo>
                <a:cubicBezTo>
                  <a:pt x="375" y="485"/>
                  <a:pt x="484" y="376"/>
                  <a:pt x="484" y="243"/>
                </a:cubicBezTo>
                <a:cubicBezTo>
                  <a:pt x="484" y="109"/>
                  <a:pt x="375" y="1"/>
                  <a:pt x="242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8" name="Google Shape;788;p35"/>
          <p:cNvSpPr/>
          <p:nvPr/>
        </p:nvSpPr>
        <p:spPr>
          <a:xfrm flipH="1">
            <a:off x="8712141" y="4871772"/>
            <a:ext cx="40322" cy="40239"/>
          </a:xfrm>
          <a:custGeom>
            <a:avLst/>
            <a:gdLst/>
            <a:ahLst/>
            <a:cxnLst/>
            <a:rect l="l" t="t" r="r" b="b"/>
            <a:pathLst>
              <a:path w="486" h="485" extrusionOk="0">
                <a:moveTo>
                  <a:pt x="244" y="80"/>
                </a:moveTo>
                <a:cubicBezTo>
                  <a:pt x="333" y="80"/>
                  <a:pt x="405" y="154"/>
                  <a:pt x="405" y="243"/>
                </a:cubicBezTo>
                <a:cubicBezTo>
                  <a:pt x="405" y="332"/>
                  <a:pt x="333" y="405"/>
                  <a:pt x="244" y="405"/>
                </a:cubicBezTo>
                <a:cubicBezTo>
                  <a:pt x="154" y="405"/>
                  <a:pt x="81" y="332"/>
                  <a:pt x="81" y="243"/>
                </a:cubicBezTo>
                <a:cubicBezTo>
                  <a:pt x="81" y="154"/>
                  <a:pt x="154" y="80"/>
                  <a:pt x="244" y="80"/>
                </a:cubicBezTo>
                <a:close/>
                <a:moveTo>
                  <a:pt x="244" y="1"/>
                </a:moveTo>
                <a:cubicBezTo>
                  <a:pt x="110" y="1"/>
                  <a:pt x="1" y="109"/>
                  <a:pt x="1" y="243"/>
                </a:cubicBezTo>
                <a:cubicBezTo>
                  <a:pt x="1" y="376"/>
                  <a:pt x="110" y="485"/>
                  <a:pt x="244" y="485"/>
                </a:cubicBezTo>
                <a:cubicBezTo>
                  <a:pt x="376" y="485"/>
                  <a:pt x="485" y="376"/>
                  <a:pt x="485" y="243"/>
                </a:cubicBezTo>
                <a:cubicBezTo>
                  <a:pt x="485" y="109"/>
                  <a:pt x="376" y="1"/>
                  <a:pt x="24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9" name="Google Shape;789;p35"/>
          <p:cNvSpPr/>
          <p:nvPr/>
        </p:nvSpPr>
        <p:spPr>
          <a:xfrm flipH="1">
            <a:off x="8649666" y="4875174"/>
            <a:ext cx="33602" cy="33519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2" y="0"/>
                </a:moveTo>
                <a:cubicBezTo>
                  <a:pt x="91" y="0"/>
                  <a:pt x="1" y="90"/>
                  <a:pt x="1" y="202"/>
                </a:cubicBezTo>
                <a:cubicBezTo>
                  <a:pt x="1" y="314"/>
                  <a:pt x="91" y="404"/>
                  <a:pt x="202" y="404"/>
                </a:cubicBezTo>
                <a:cubicBezTo>
                  <a:pt x="314" y="404"/>
                  <a:pt x="404" y="314"/>
                  <a:pt x="404" y="202"/>
                </a:cubicBezTo>
                <a:cubicBezTo>
                  <a:pt x="404" y="90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0" name="Google Shape;790;p35"/>
          <p:cNvSpPr/>
          <p:nvPr/>
        </p:nvSpPr>
        <p:spPr>
          <a:xfrm flipH="1">
            <a:off x="8580554" y="4871772"/>
            <a:ext cx="40239" cy="40239"/>
          </a:xfrm>
          <a:custGeom>
            <a:avLst/>
            <a:gdLst/>
            <a:ahLst/>
            <a:cxnLst/>
            <a:rect l="l" t="t" r="r" b="b"/>
            <a:pathLst>
              <a:path w="485" h="485" extrusionOk="0">
                <a:moveTo>
                  <a:pt x="243" y="80"/>
                </a:moveTo>
                <a:cubicBezTo>
                  <a:pt x="332" y="80"/>
                  <a:pt x="405" y="154"/>
                  <a:pt x="405" y="243"/>
                </a:cubicBezTo>
                <a:cubicBezTo>
                  <a:pt x="405" y="332"/>
                  <a:pt x="332" y="405"/>
                  <a:pt x="243" y="405"/>
                </a:cubicBezTo>
                <a:cubicBezTo>
                  <a:pt x="153" y="405"/>
                  <a:pt x="81" y="332"/>
                  <a:pt x="81" y="243"/>
                </a:cubicBezTo>
                <a:cubicBezTo>
                  <a:pt x="81" y="154"/>
                  <a:pt x="153" y="80"/>
                  <a:pt x="243" y="80"/>
                </a:cubicBezTo>
                <a:close/>
                <a:moveTo>
                  <a:pt x="243" y="1"/>
                </a:moveTo>
                <a:cubicBezTo>
                  <a:pt x="109" y="1"/>
                  <a:pt x="0" y="109"/>
                  <a:pt x="0" y="243"/>
                </a:cubicBezTo>
                <a:cubicBezTo>
                  <a:pt x="0" y="376"/>
                  <a:pt x="109" y="485"/>
                  <a:pt x="243" y="485"/>
                </a:cubicBezTo>
                <a:cubicBezTo>
                  <a:pt x="376" y="485"/>
                  <a:pt x="485" y="376"/>
                  <a:pt x="485" y="243"/>
                </a:cubicBezTo>
                <a:cubicBezTo>
                  <a:pt x="485" y="109"/>
                  <a:pt x="376" y="1"/>
                  <a:pt x="24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1" name="Google Shape;791;p35"/>
          <p:cNvSpPr/>
          <p:nvPr/>
        </p:nvSpPr>
        <p:spPr>
          <a:xfrm flipH="1">
            <a:off x="8517997" y="4875174"/>
            <a:ext cx="33602" cy="33519"/>
          </a:xfrm>
          <a:custGeom>
            <a:avLst/>
            <a:gdLst/>
            <a:ahLst/>
            <a:cxnLst/>
            <a:rect l="l" t="t" r="r" b="b"/>
            <a:pathLst>
              <a:path w="405" h="404" extrusionOk="0">
                <a:moveTo>
                  <a:pt x="202" y="0"/>
                </a:moveTo>
                <a:cubicBezTo>
                  <a:pt x="90" y="0"/>
                  <a:pt x="0" y="90"/>
                  <a:pt x="0" y="202"/>
                </a:cubicBezTo>
                <a:cubicBezTo>
                  <a:pt x="0" y="314"/>
                  <a:pt x="90" y="404"/>
                  <a:pt x="202" y="404"/>
                </a:cubicBezTo>
                <a:cubicBezTo>
                  <a:pt x="314" y="404"/>
                  <a:pt x="404" y="314"/>
                  <a:pt x="404" y="202"/>
                </a:cubicBezTo>
                <a:cubicBezTo>
                  <a:pt x="404" y="90"/>
                  <a:pt x="314" y="0"/>
                  <a:pt x="2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35"/>
          <p:cNvSpPr/>
          <p:nvPr/>
        </p:nvSpPr>
        <p:spPr>
          <a:xfrm flipH="1">
            <a:off x="6791111" y="3774195"/>
            <a:ext cx="2389630" cy="135984"/>
          </a:xfrm>
          <a:custGeom>
            <a:avLst/>
            <a:gdLst/>
            <a:ahLst/>
            <a:cxnLst/>
            <a:rect l="l" t="t" r="r" b="b"/>
            <a:pathLst>
              <a:path w="28802" h="1639" extrusionOk="0">
                <a:moveTo>
                  <a:pt x="26073" y="0"/>
                </a:moveTo>
                <a:lnTo>
                  <a:pt x="24516" y="1558"/>
                </a:lnTo>
                <a:lnTo>
                  <a:pt x="1" y="1558"/>
                </a:lnTo>
                <a:lnTo>
                  <a:pt x="1" y="1638"/>
                </a:lnTo>
                <a:lnTo>
                  <a:pt x="24549" y="1638"/>
                </a:lnTo>
                <a:lnTo>
                  <a:pt x="26107" y="81"/>
                </a:lnTo>
                <a:lnTo>
                  <a:pt x="28802" y="81"/>
                </a:lnTo>
                <a:lnTo>
                  <a:pt x="2880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3" name="Google Shape;793;p35"/>
          <p:cNvSpPr/>
          <p:nvPr/>
        </p:nvSpPr>
        <p:spPr>
          <a:xfrm flipH="1">
            <a:off x="7008154" y="3669324"/>
            <a:ext cx="2225188" cy="176223"/>
          </a:xfrm>
          <a:custGeom>
            <a:avLst/>
            <a:gdLst/>
            <a:ahLst/>
            <a:cxnLst/>
            <a:rect l="l" t="t" r="r" b="b"/>
            <a:pathLst>
              <a:path w="26820" h="2124" extrusionOk="0">
                <a:moveTo>
                  <a:pt x="26762" y="1"/>
                </a:moveTo>
                <a:lnTo>
                  <a:pt x="24720" y="2043"/>
                </a:lnTo>
                <a:lnTo>
                  <a:pt x="0" y="2043"/>
                </a:lnTo>
                <a:lnTo>
                  <a:pt x="0" y="2123"/>
                </a:lnTo>
                <a:lnTo>
                  <a:pt x="24753" y="2123"/>
                </a:lnTo>
                <a:lnTo>
                  <a:pt x="26819" y="58"/>
                </a:lnTo>
                <a:lnTo>
                  <a:pt x="26762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DDAFCC41-5B40-42A4-BBDD-0661D358C3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1801" y="3798420"/>
            <a:ext cx="3858900" cy="747300"/>
          </a:xfrm>
        </p:spPr>
        <p:txBody>
          <a:bodyPr/>
          <a:lstStyle/>
          <a:p>
            <a:r>
              <a:rPr lang="pt-BR" sz="1800" b="1" dirty="0" err="1">
                <a:solidFill>
                  <a:schemeClr val="accent5">
                    <a:lumMod val="65000"/>
                  </a:schemeClr>
                </a:solidFill>
              </a:rPr>
              <a:t>Darks</a:t>
            </a:r>
            <a:r>
              <a:rPr lang="pt-BR" sz="1800" b="1" dirty="0">
                <a:solidFill>
                  <a:schemeClr val="accent5">
                    <a:lumMod val="65000"/>
                  </a:schemeClr>
                </a:solidFill>
              </a:rPr>
              <a:t> Souls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670E3602-795C-4BE5-A417-17EDCDC4E04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07123" y="563508"/>
            <a:ext cx="1875812" cy="325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1" name="Google Shape;821;p38"/>
          <p:cNvGrpSpPr/>
          <p:nvPr/>
        </p:nvGrpSpPr>
        <p:grpSpPr>
          <a:xfrm flipH="1">
            <a:off x="6881326" y="3232525"/>
            <a:ext cx="1997650" cy="693500"/>
            <a:chOff x="6541275" y="2323925"/>
            <a:chExt cx="1997650" cy="693500"/>
          </a:xfrm>
        </p:grpSpPr>
        <p:sp>
          <p:nvSpPr>
            <p:cNvPr id="822" name="Google Shape;822;p38"/>
            <p:cNvSpPr/>
            <p:nvPr/>
          </p:nvSpPr>
          <p:spPr>
            <a:xfrm>
              <a:off x="760710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38"/>
            <p:cNvSpPr/>
            <p:nvPr/>
          </p:nvSpPr>
          <p:spPr>
            <a:xfrm>
              <a:off x="7728318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38"/>
            <p:cNvSpPr/>
            <p:nvPr/>
          </p:nvSpPr>
          <p:spPr>
            <a:xfrm>
              <a:off x="778839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38"/>
            <p:cNvSpPr/>
            <p:nvPr/>
          </p:nvSpPr>
          <p:spPr>
            <a:xfrm>
              <a:off x="784871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38"/>
            <p:cNvSpPr/>
            <p:nvPr/>
          </p:nvSpPr>
          <p:spPr>
            <a:xfrm>
              <a:off x="7913017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8"/>
            <p:cNvSpPr/>
            <p:nvPr/>
          </p:nvSpPr>
          <p:spPr>
            <a:xfrm>
              <a:off x="7961010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8"/>
            <p:cNvSpPr/>
            <p:nvPr/>
          </p:nvSpPr>
          <p:spPr>
            <a:xfrm>
              <a:off x="8155682" y="2589121"/>
              <a:ext cx="22764" cy="6712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8"/>
            <p:cNvSpPr/>
            <p:nvPr/>
          </p:nvSpPr>
          <p:spPr>
            <a:xfrm>
              <a:off x="80410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8"/>
            <p:cNvSpPr/>
            <p:nvPr/>
          </p:nvSpPr>
          <p:spPr>
            <a:xfrm>
              <a:off x="82115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38"/>
            <p:cNvSpPr/>
            <p:nvPr/>
          </p:nvSpPr>
          <p:spPr>
            <a:xfrm>
              <a:off x="6776431" y="2323925"/>
              <a:ext cx="1738664" cy="416918"/>
            </a:xfrm>
            <a:custGeom>
              <a:avLst/>
              <a:gdLst/>
              <a:ahLst/>
              <a:cxnLst/>
              <a:rect l="l" t="t" r="r" b="b"/>
              <a:pathLst>
                <a:path w="14817" h="3553" extrusionOk="0">
                  <a:moveTo>
                    <a:pt x="1" y="0"/>
                  </a:moveTo>
                  <a:lnTo>
                    <a:pt x="1" y="81"/>
                  </a:lnTo>
                  <a:lnTo>
                    <a:pt x="3098" y="81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8"/>
            <p:cNvSpPr/>
            <p:nvPr/>
          </p:nvSpPr>
          <p:spPr>
            <a:xfrm>
              <a:off x="8491401" y="2712332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2"/>
                  </a:cubicBezTo>
                  <a:cubicBezTo>
                    <a:pt x="0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8"/>
            <p:cNvSpPr/>
            <p:nvPr/>
          </p:nvSpPr>
          <p:spPr>
            <a:xfrm>
              <a:off x="6698045" y="2409820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1" y="0"/>
                  </a:moveTo>
                  <a:lnTo>
                    <a:pt x="1" y="80"/>
                  </a:lnTo>
                  <a:lnTo>
                    <a:pt x="3098" y="80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8"/>
            <p:cNvSpPr/>
            <p:nvPr/>
          </p:nvSpPr>
          <p:spPr>
            <a:xfrm>
              <a:off x="8413016" y="2798227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8"/>
            <p:cNvSpPr/>
            <p:nvPr/>
          </p:nvSpPr>
          <p:spPr>
            <a:xfrm>
              <a:off x="6619660" y="2495599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8"/>
            <p:cNvSpPr/>
            <p:nvPr/>
          </p:nvSpPr>
          <p:spPr>
            <a:xfrm>
              <a:off x="8344839" y="2884005"/>
              <a:ext cx="47524" cy="47641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8"/>
            <p:cNvSpPr/>
            <p:nvPr/>
          </p:nvSpPr>
          <p:spPr>
            <a:xfrm>
              <a:off x="6541275" y="2581494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8"/>
            <p:cNvSpPr/>
            <p:nvPr/>
          </p:nvSpPr>
          <p:spPr>
            <a:xfrm>
              <a:off x="8256245" y="2969901"/>
              <a:ext cx="47406" cy="47524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9" name="Google Shape;839;p38"/>
          <p:cNvGrpSpPr/>
          <p:nvPr/>
        </p:nvGrpSpPr>
        <p:grpSpPr>
          <a:xfrm>
            <a:off x="6802941" y="1328441"/>
            <a:ext cx="1997650" cy="693500"/>
            <a:chOff x="6541275" y="2323925"/>
            <a:chExt cx="1997650" cy="693500"/>
          </a:xfrm>
        </p:grpSpPr>
        <p:sp>
          <p:nvSpPr>
            <p:cNvPr id="840" name="Google Shape;840;p38"/>
            <p:cNvSpPr/>
            <p:nvPr/>
          </p:nvSpPr>
          <p:spPr>
            <a:xfrm>
              <a:off x="760710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8"/>
            <p:cNvSpPr/>
            <p:nvPr/>
          </p:nvSpPr>
          <p:spPr>
            <a:xfrm>
              <a:off x="7728318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8"/>
            <p:cNvSpPr/>
            <p:nvPr/>
          </p:nvSpPr>
          <p:spPr>
            <a:xfrm>
              <a:off x="778839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8"/>
            <p:cNvSpPr/>
            <p:nvPr/>
          </p:nvSpPr>
          <p:spPr>
            <a:xfrm>
              <a:off x="784871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8"/>
            <p:cNvSpPr/>
            <p:nvPr/>
          </p:nvSpPr>
          <p:spPr>
            <a:xfrm>
              <a:off x="7913017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38"/>
            <p:cNvSpPr/>
            <p:nvPr/>
          </p:nvSpPr>
          <p:spPr>
            <a:xfrm>
              <a:off x="7961010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8"/>
            <p:cNvSpPr/>
            <p:nvPr/>
          </p:nvSpPr>
          <p:spPr>
            <a:xfrm>
              <a:off x="8155682" y="2589121"/>
              <a:ext cx="22764" cy="6712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8"/>
            <p:cNvSpPr/>
            <p:nvPr/>
          </p:nvSpPr>
          <p:spPr>
            <a:xfrm>
              <a:off x="80410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8"/>
            <p:cNvSpPr/>
            <p:nvPr/>
          </p:nvSpPr>
          <p:spPr>
            <a:xfrm>
              <a:off x="82115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38"/>
            <p:cNvSpPr/>
            <p:nvPr/>
          </p:nvSpPr>
          <p:spPr>
            <a:xfrm>
              <a:off x="6776431" y="2323925"/>
              <a:ext cx="1738664" cy="416918"/>
            </a:xfrm>
            <a:custGeom>
              <a:avLst/>
              <a:gdLst/>
              <a:ahLst/>
              <a:cxnLst/>
              <a:rect l="l" t="t" r="r" b="b"/>
              <a:pathLst>
                <a:path w="14817" h="3553" extrusionOk="0">
                  <a:moveTo>
                    <a:pt x="1" y="0"/>
                  </a:moveTo>
                  <a:lnTo>
                    <a:pt x="1" y="81"/>
                  </a:lnTo>
                  <a:lnTo>
                    <a:pt x="3098" y="81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38"/>
            <p:cNvSpPr/>
            <p:nvPr/>
          </p:nvSpPr>
          <p:spPr>
            <a:xfrm>
              <a:off x="8491401" y="2712332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2"/>
                  </a:cubicBezTo>
                  <a:cubicBezTo>
                    <a:pt x="0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38"/>
            <p:cNvSpPr/>
            <p:nvPr/>
          </p:nvSpPr>
          <p:spPr>
            <a:xfrm>
              <a:off x="6698045" y="2409820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1" y="0"/>
                  </a:moveTo>
                  <a:lnTo>
                    <a:pt x="1" y="80"/>
                  </a:lnTo>
                  <a:lnTo>
                    <a:pt x="3098" y="80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38"/>
            <p:cNvSpPr/>
            <p:nvPr/>
          </p:nvSpPr>
          <p:spPr>
            <a:xfrm>
              <a:off x="8413016" y="2798227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38"/>
            <p:cNvSpPr/>
            <p:nvPr/>
          </p:nvSpPr>
          <p:spPr>
            <a:xfrm>
              <a:off x="6619660" y="2495599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38"/>
            <p:cNvSpPr/>
            <p:nvPr/>
          </p:nvSpPr>
          <p:spPr>
            <a:xfrm>
              <a:off x="8344839" y="2884005"/>
              <a:ext cx="47524" cy="47641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38"/>
            <p:cNvSpPr/>
            <p:nvPr/>
          </p:nvSpPr>
          <p:spPr>
            <a:xfrm>
              <a:off x="6541275" y="2581494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38"/>
            <p:cNvSpPr/>
            <p:nvPr/>
          </p:nvSpPr>
          <p:spPr>
            <a:xfrm>
              <a:off x="8256245" y="2969901"/>
              <a:ext cx="47406" cy="47524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58" name="Google Shape;858;p38"/>
          <p:cNvSpPr/>
          <p:nvPr/>
        </p:nvSpPr>
        <p:spPr>
          <a:xfrm>
            <a:off x="6439925" y="3508475"/>
            <a:ext cx="63900" cy="708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6" name="Google Shape;839;p38">
            <a:extLst>
              <a:ext uri="{FF2B5EF4-FFF2-40B4-BE49-F238E27FC236}">
                <a16:creationId xmlns:a16="http://schemas.microsoft.com/office/drawing/2014/main" xmlns="" id="{49AB0259-AEF7-4A71-9298-F4A663C14B06}"/>
              </a:ext>
            </a:extLst>
          </p:cNvPr>
          <p:cNvGrpSpPr/>
          <p:nvPr/>
        </p:nvGrpSpPr>
        <p:grpSpPr>
          <a:xfrm>
            <a:off x="118159" y="2357936"/>
            <a:ext cx="1997650" cy="693500"/>
            <a:chOff x="6541275" y="2323925"/>
            <a:chExt cx="1997650" cy="693500"/>
          </a:xfrm>
        </p:grpSpPr>
        <p:sp>
          <p:nvSpPr>
            <p:cNvPr id="57" name="Google Shape;840;p38">
              <a:extLst>
                <a:ext uri="{FF2B5EF4-FFF2-40B4-BE49-F238E27FC236}">
                  <a16:creationId xmlns:a16="http://schemas.microsoft.com/office/drawing/2014/main" xmlns="" id="{3558A6D2-42A2-4763-855D-C8A4E4E22E9E}"/>
                </a:ext>
              </a:extLst>
            </p:cNvPr>
            <p:cNvSpPr/>
            <p:nvPr/>
          </p:nvSpPr>
          <p:spPr>
            <a:xfrm>
              <a:off x="760710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841;p38">
              <a:extLst>
                <a:ext uri="{FF2B5EF4-FFF2-40B4-BE49-F238E27FC236}">
                  <a16:creationId xmlns:a16="http://schemas.microsoft.com/office/drawing/2014/main" xmlns="" id="{538307AA-5314-4CEF-A229-3A38B4A05051}"/>
                </a:ext>
              </a:extLst>
            </p:cNvPr>
            <p:cNvSpPr/>
            <p:nvPr/>
          </p:nvSpPr>
          <p:spPr>
            <a:xfrm>
              <a:off x="7728318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42;p38">
              <a:extLst>
                <a:ext uri="{FF2B5EF4-FFF2-40B4-BE49-F238E27FC236}">
                  <a16:creationId xmlns:a16="http://schemas.microsoft.com/office/drawing/2014/main" xmlns="" id="{AA8AF36D-772E-44CC-8173-89609F7CA6AB}"/>
                </a:ext>
              </a:extLst>
            </p:cNvPr>
            <p:cNvSpPr/>
            <p:nvPr/>
          </p:nvSpPr>
          <p:spPr>
            <a:xfrm>
              <a:off x="778839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43;p38">
              <a:extLst>
                <a:ext uri="{FF2B5EF4-FFF2-40B4-BE49-F238E27FC236}">
                  <a16:creationId xmlns:a16="http://schemas.microsoft.com/office/drawing/2014/main" xmlns="" id="{A7BB20BF-7205-4257-8A01-D51FF0933808}"/>
                </a:ext>
              </a:extLst>
            </p:cNvPr>
            <p:cNvSpPr/>
            <p:nvPr/>
          </p:nvSpPr>
          <p:spPr>
            <a:xfrm>
              <a:off x="7848713" y="2589121"/>
              <a:ext cx="22882" cy="67120"/>
            </a:xfrm>
            <a:custGeom>
              <a:avLst/>
              <a:gdLst/>
              <a:ahLst/>
              <a:cxnLst/>
              <a:rect l="l" t="t" r="r" b="b"/>
              <a:pathLst>
                <a:path w="195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44;p38">
              <a:extLst>
                <a:ext uri="{FF2B5EF4-FFF2-40B4-BE49-F238E27FC236}">
                  <a16:creationId xmlns:a16="http://schemas.microsoft.com/office/drawing/2014/main" xmlns="" id="{55E72AA1-0159-4000-8847-E12DC7152CAF}"/>
                </a:ext>
              </a:extLst>
            </p:cNvPr>
            <p:cNvSpPr/>
            <p:nvPr/>
          </p:nvSpPr>
          <p:spPr>
            <a:xfrm>
              <a:off x="7913017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45;p38">
              <a:extLst>
                <a:ext uri="{FF2B5EF4-FFF2-40B4-BE49-F238E27FC236}">
                  <a16:creationId xmlns:a16="http://schemas.microsoft.com/office/drawing/2014/main" xmlns="" id="{AAE0F4ED-BBC9-42AB-B0DC-A7B7ABB9111F}"/>
                </a:ext>
              </a:extLst>
            </p:cNvPr>
            <p:cNvSpPr/>
            <p:nvPr/>
          </p:nvSpPr>
          <p:spPr>
            <a:xfrm>
              <a:off x="7961010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846;p38">
              <a:extLst>
                <a:ext uri="{FF2B5EF4-FFF2-40B4-BE49-F238E27FC236}">
                  <a16:creationId xmlns:a16="http://schemas.microsoft.com/office/drawing/2014/main" xmlns="" id="{7EF458B2-BE72-423F-9370-DB9562B91B81}"/>
                </a:ext>
              </a:extLst>
            </p:cNvPr>
            <p:cNvSpPr/>
            <p:nvPr/>
          </p:nvSpPr>
          <p:spPr>
            <a:xfrm>
              <a:off x="8155682" y="2589121"/>
              <a:ext cx="22764" cy="67120"/>
            </a:xfrm>
            <a:custGeom>
              <a:avLst/>
              <a:gdLst/>
              <a:ahLst/>
              <a:cxnLst/>
              <a:rect l="l" t="t" r="r" b="b"/>
              <a:pathLst>
                <a:path w="194" h="572" extrusionOk="0">
                  <a:moveTo>
                    <a:pt x="0" y="0"/>
                  </a:moveTo>
                  <a:lnTo>
                    <a:pt x="0" y="571"/>
                  </a:lnTo>
                  <a:lnTo>
                    <a:pt x="194" y="571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847;p38">
              <a:extLst>
                <a:ext uri="{FF2B5EF4-FFF2-40B4-BE49-F238E27FC236}">
                  <a16:creationId xmlns:a16="http://schemas.microsoft.com/office/drawing/2014/main" xmlns="" id="{41172F51-DA6D-4F71-8ADE-66E5CFF23BAF}"/>
                </a:ext>
              </a:extLst>
            </p:cNvPr>
            <p:cNvSpPr/>
            <p:nvPr/>
          </p:nvSpPr>
          <p:spPr>
            <a:xfrm>
              <a:off x="80410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6" y="571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848;p38">
              <a:extLst>
                <a:ext uri="{FF2B5EF4-FFF2-40B4-BE49-F238E27FC236}">
                  <a16:creationId xmlns:a16="http://schemas.microsoft.com/office/drawing/2014/main" xmlns="" id="{0DF3B34F-F2CA-4E06-8A86-FF8F8366992D}"/>
                </a:ext>
              </a:extLst>
            </p:cNvPr>
            <p:cNvSpPr/>
            <p:nvPr/>
          </p:nvSpPr>
          <p:spPr>
            <a:xfrm>
              <a:off x="8211538" y="2589121"/>
              <a:ext cx="22999" cy="67120"/>
            </a:xfrm>
            <a:custGeom>
              <a:avLst/>
              <a:gdLst/>
              <a:ahLst/>
              <a:cxnLst/>
              <a:rect l="l" t="t" r="r" b="b"/>
              <a:pathLst>
                <a:path w="196" h="572" extrusionOk="0">
                  <a:moveTo>
                    <a:pt x="1" y="0"/>
                  </a:moveTo>
                  <a:lnTo>
                    <a:pt x="1" y="571"/>
                  </a:lnTo>
                  <a:lnTo>
                    <a:pt x="195" y="571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849;p38">
              <a:extLst>
                <a:ext uri="{FF2B5EF4-FFF2-40B4-BE49-F238E27FC236}">
                  <a16:creationId xmlns:a16="http://schemas.microsoft.com/office/drawing/2014/main" xmlns="" id="{7A770E5D-4E2A-464C-BDAC-72BDB001C138}"/>
                </a:ext>
              </a:extLst>
            </p:cNvPr>
            <p:cNvSpPr/>
            <p:nvPr/>
          </p:nvSpPr>
          <p:spPr>
            <a:xfrm>
              <a:off x="6776431" y="2323925"/>
              <a:ext cx="1738664" cy="416918"/>
            </a:xfrm>
            <a:custGeom>
              <a:avLst/>
              <a:gdLst/>
              <a:ahLst/>
              <a:cxnLst/>
              <a:rect l="l" t="t" r="r" b="b"/>
              <a:pathLst>
                <a:path w="14817" h="3553" extrusionOk="0">
                  <a:moveTo>
                    <a:pt x="1" y="0"/>
                  </a:moveTo>
                  <a:lnTo>
                    <a:pt x="1" y="81"/>
                  </a:lnTo>
                  <a:lnTo>
                    <a:pt x="3098" y="81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850;p38">
              <a:extLst>
                <a:ext uri="{FF2B5EF4-FFF2-40B4-BE49-F238E27FC236}">
                  <a16:creationId xmlns:a16="http://schemas.microsoft.com/office/drawing/2014/main" xmlns="" id="{2D8FC399-4E46-4676-9427-D9DB57CD76BC}"/>
                </a:ext>
              </a:extLst>
            </p:cNvPr>
            <p:cNvSpPr/>
            <p:nvPr/>
          </p:nvSpPr>
          <p:spPr>
            <a:xfrm>
              <a:off x="8491401" y="2712332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2"/>
                  </a:cubicBezTo>
                  <a:cubicBezTo>
                    <a:pt x="0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51;p38">
              <a:extLst>
                <a:ext uri="{FF2B5EF4-FFF2-40B4-BE49-F238E27FC236}">
                  <a16:creationId xmlns:a16="http://schemas.microsoft.com/office/drawing/2014/main" xmlns="" id="{D67F1986-0FFD-45DF-B34B-5A9DF0752D15}"/>
                </a:ext>
              </a:extLst>
            </p:cNvPr>
            <p:cNvSpPr/>
            <p:nvPr/>
          </p:nvSpPr>
          <p:spPr>
            <a:xfrm>
              <a:off x="6698045" y="2409820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1" y="0"/>
                  </a:moveTo>
                  <a:lnTo>
                    <a:pt x="1" y="80"/>
                  </a:lnTo>
                  <a:lnTo>
                    <a:pt x="3098" y="80"/>
                  </a:lnTo>
                  <a:lnTo>
                    <a:pt x="6569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852;p38">
              <a:extLst>
                <a:ext uri="{FF2B5EF4-FFF2-40B4-BE49-F238E27FC236}">
                  <a16:creationId xmlns:a16="http://schemas.microsoft.com/office/drawing/2014/main" xmlns="" id="{879F3A0E-8EB2-468E-911E-2D6C618A990A}"/>
                </a:ext>
              </a:extLst>
            </p:cNvPr>
            <p:cNvSpPr/>
            <p:nvPr/>
          </p:nvSpPr>
          <p:spPr>
            <a:xfrm>
              <a:off x="8413016" y="2798227"/>
              <a:ext cx="47524" cy="47524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2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5" y="314"/>
                    <a:pt x="405" y="202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853;p38">
              <a:extLst>
                <a:ext uri="{FF2B5EF4-FFF2-40B4-BE49-F238E27FC236}">
                  <a16:creationId xmlns:a16="http://schemas.microsoft.com/office/drawing/2014/main" xmlns="" id="{CDB2361C-FFE2-49EC-873E-9D6942595B49}"/>
                </a:ext>
              </a:extLst>
            </p:cNvPr>
            <p:cNvSpPr/>
            <p:nvPr/>
          </p:nvSpPr>
          <p:spPr>
            <a:xfrm>
              <a:off x="6619660" y="2495599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1"/>
                  </a:moveTo>
                  <a:lnTo>
                    <a:pt x="0" y="81"/>
                  </a:lnTo>
                  <a:lnTo>
                    <a:pt x="3098" y="81"/>
                  </a:lnTo>
                  <a:lnTo>
                    <a:pt x="6569" y="3553"/>
                  </a:lnTo>
                  <a:lnTo>
                    <a:pt x="14817" y="3553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42" y="13"/>
                  </a:lnTo>
                  <a:lnTo>
                    <a:pt x="313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854;p38">
              <a:extLst>
                <a:ext uri="{FF2B5EF4-FFF2-40B4-BE49-F238E27FC236}">
                  <a16:creationId xmlns:a16="http://schemas.microsoft.com/office/drawing/2014/main" xmlns="" id="{35AF101C-C2F0-43AC-910D-03E507AFAB01}"/>
                </a:ext>
              </a:extLst>
            </p:cNvPr>
            <p:cNvSpPr/>
            <p:nvPr/>
          </p:nvSpPr>
          <p:spPr>
            <a:xfrm>
              <a:off x="8344839" y="2884005"/>
              <a:ext cx="47524" cy="47641"/>
            </a:xfrm>
            <a:custGeom>
              <a:avLst/>
              <a:gdLst/>
              <a:ahLst/>
              <a:cxnLst/>
              <a:rect l="l" t="t" r="r" b="b"/>
              <a:pathLst>
                <a:path w="405" h="406" extrusionOk="0">
                  <a:moveTo>
                    <a:pt x="202" y="1"/>
                  </a:moveTo>
                  <a:cubicBezTo>
                    <a:pt x="91" y="1"/>
                    <a:pt x="1" y="92"/>
                    <a:pt x="1" y="203"/>
                  </a:cubicBezTo>
                  <a:cubicBezTo>
                    <a:pt x="1" y="314"/>
                    <a:pt x="91" y="405"/>
                    <a:pt x="202" y="405"/>
                  </a:cubicBezTo>
                  <a:cubicBezTo>
                    <a:pt x="314" y="405"/>
                    <a:pt x="405" y="314"/>
                    <a:pt x="405" y="203"/>
                  </a:cubicBezTo>
                  <a:cubicBezTo>
                    <a:pt x="405" y="92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855;p38">
              <a:extLst>
                <a:ext uri="{FF2B5EF4-FFF2-40B4-BE49-F238E27FC236}">
                  <a16:creationId xmlns:a16="http://schemas.microsoft.com/office/drawing/2014/main" xmlns="" id="{380663C2-DA39-4598-89AE-9565A0EE66D7}"/>
                </a:ext>
              </a:extLst>
            </p:cNvPr>
            <p:cNvSpPr/>
            <p:nvPr/>
          </p:nvSpPr>
          <p:spPr>
            <a:xfrm>
              <a:off x="6541275" y="2581494"/>
              <a:ext cx="1738781" cy="416918"/>
            </a:xfrm>
            <a:custGeom>
              <a:avLst/>
              <a:gdLst/>
              <a:ahLst/>
              <a:cxnLst/>
              <a:rect l="l" t="t" r="r" b="b"/>
              <a:pathLst>
                <a:path w="14818" h="3553" extrusionOk="0">
                  <a:moveTo>
                    <a:pt x="0" y="0"/>
                  </a:moveTo>
                  <a:lnTo>
                    <a:pt x="0" y="81"/>
                  </a:lnTo>
                  <a:lnTo>
                    <a:pt x="3097" y="81"/>
                  </a:lnTo>
                  <a:lnTo>
                    <a:pt x="6570" y="3552"/>
                  </a:lnTo>
                  <a:lnTo>
                    <a:pt x="14817" y="3552"/>
                  </a:lnTo>
                  <a:lnTo>
                    <a:pt x="14817" y="3473"/>
                  </a:lnTo>
                  <a:lnTo>
                    <a:pt x="6603" y="3473"/>
                  </a:lnTo>
                  <a:lnTo>
                    <a:pt x="313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856;p38">
              <a:extLst>
                <a:ext uri="{FF2B5EF4-FFF2-40B4-BE49-F238E27FC236}">
                  <a16:creationId xmlns:a16="http://schemas.microsoft.com/office/drawing/2014/main" xmlns="" id="{499DFA0A-ECCA-4237-8997-8C24D837153E}"/>
                </a:ext>
              </a:extLst>
            </p:cNvPr>
            <p:cNvSpPr/>
            <p:nvPr/>
          </p:nvSpPr>
          <p:spPr>
            <a:xfrm>
              <a:off x="8256245" y="2969901"/>
              <a:ext cx="47406" cy="47524"/>
            </a:xfrm>
            <a:custGeom>
              <a:avLst/>
              <a:gdLst/>
              <a:ahLst/>
              <a:cxnLst/>
              <a:rect l="l" t="t" r="r" b="b"/>
              <a:pathLst>
                <a:path w="404" h="405" extrusionOk="0">
                  <a:moveTo>
                    <a:pt x="202" y="1"/>
                  </a:moveTo>
                  <a:cubicBezTo>
                    <a:pt x="90" y="1"/>
                    <a:pt x="0" y="91"/>
                    <a:pt x="0" y="202"/>
                  </a:cubicBezTo>
                  <a:cubicBezTo>
                    <a:pt x="0" y="314"/>
                    <a:pt x="90" y="405"/>
                    <a:pt x="202" y="405"/>
                  </a:cubicBezTo>
                  <a:cubicBezTo>
                    <a:pt x="314" y="405"/>
                    <a:pt x="404" y="314"/>
                    <a:pt x="404" y="202"/>
                  </a:cubicBezTo>
                  <a:cubicBezTo>
                    <a:pt x="404" y="91"/>
                    <a:pt x="314" y="1"/>
                    <a:pt x="2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1BEDAAAF-08BC-4B48-8E12-3066C1182012}"/>
              </a:ext>
            </a:extLst>
          </p:cNvPr>
          <p:cNvSpPr txBox="1"/>
          <p:nvPr/>
        </p:nvSpPr>
        <p:spPr>
          <a:xfrm>
            <a:off x="2436654" y="1400671"/>
            <a:ext cx="3980511" cy="2527175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873" name="Google Shape;873;p38"/>
          <p:cNvSpPr txBox="1">
            <a:spLocks noGrp="1"/>
          </p:cNvSpPr>
          <p:nvPr>
            <p:ph type="subTitle" idx="1"/>
          </p:nvPr>
        </p:nvSpPr>
        <p:spPr>
          <a:xfrm>
            <a:off x="2517464" y="2253964"/>
            <a:ext cx="3600000" cy="11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/>
              <a:t>SPRINT 58 </a:t>
            </a:r>
            <a:r>
              <a:rPr lang="en" sz="1800" b="1" dirty="0" smtClean="0"/>
              <a:t>– </a:t>
            </a:r>
            <a:r>
              <a:rPr lang="en" sz="1800" b="1" dirty="0"/>
              <a:t>“Manutenção </a:t>
            </a:r>
            <a:r>
              <a:rPr lang="en" sz="1800" b="1" dirty="0" smtClean="0"/>
              <a:t>de Clientes na </a:t>
            </a:r>
            <a:r>
              <a:rPr lang="en" sz="1800" b="1" dirty="0"/>
              <a:t>Infovia”.</a:t>
            </a:r>
            <a:endParaRPr sz="1800" b="1" dirty="0"/>
          </a:p>
        </p:txBody>
      </p:sp>
    </p:spTree>
    <p:extLst>
      <p:ext uri="{BB962C8B-B14F-4D97-AF65-F5344CB8AC3E}">
        <p14:creationId xmlns:p14="http://schemas.microsoft.com/office/powerpoint/2010/main" val="341726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7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p37"/>
          <p:cNvSpPr txBox="1">
            <a:spLocks noGrp="1"/>
          </p:cNvSpPr>
          <p:nvPr>
            <p:ph type="subTitle" idx="3"/>
          </p:nvPr>
        </p:nvSpPr>
        <p:spPr>
          <a:xfrm>
            <a:off x="5614925" y="1327292"/>
            <a:ext cx="28575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400" dirty="0"/>
              <a:t>Eu, como PO, desejo uma lista de projetos que foram desenvolvidos pelos </a:t>
            </a:r>
            <a:r>
              <a:rPr lang="pt-BR" sz="1400" dirty="0" err="1"/>
              <a:t>Darks</a:t>
            </a:r>
            <a:r>
              <a:rPr lang="pt-BR" sz="1400" dirty="0"/>
              <a:t> e Ordem da Fênix</a:t>
            </a:r>
          </a:p>
        </p:txBody>
      </p:sp>
      <p:sp>
        <p:nvSpPr>
          <p:cNvPr id="809" name="Google Shape;809;p37"/>
          <p:cNvSpPr txBox="1">
            <a:spLocks noGrp="1"/>
          </p:cNvSpPr>
          <p:nvPr>
            <p:ph type="subTitle" idx="5"/>
          </p:nvPr>
        </p:nvSpPr>
        <p:spPr>
          <a:xfrm>
            <a:off x="2143750" y="2913342"/>
            <a:ext cx="21438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400" dirty="0"/>
              <a:t>Eu, como time Diretor Executivo, desejo o Redesenho das atividades do processo "manutenção da INFOVIA" com as soluções que foram idealizadas</a:t>
            </a:r>
          </a:p>
        </p:txBody>
      </p:sp>
      <p:sp>
        <p:nvSpPr>
          <p:cNvPr id="811" name="Google Shape;811;p37"/>
          <p:cNvSpPr txBox="1">
            <a:spLocks noGrp="1"/>
          </p:cNvSpPr>
          <p:nvPr>
            <p:ph type="subTitle" idx="7"/>
          </p:nvPr>
        </p:nvSpPr>
        <p:spPr>
          <a:xfrm>
            <a:off x="5746300" y="2749273"/>
            <a:ext cx="23541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400" dirty="0"/>
              <a:t>Eu, como PO, desejo que seja organizado o projeto de patrimônio da "INFOVIA" no </a:t>
            </a:r>
            <a:r>
              <a:rPr lang="pt-BR" sz="1400" dirty="0" err="1"/>
              <a:t>Doc.sistemas</a:t>
            </a:r>
            <a:endParaRPr lang="pt-BR" sz="1400" dirty="0"/>
          </a:p>
        </p:txBody>
      </p:sp>
      <p:sp>
        <p:nvSpPr>
          <p:cNvPr id="813" name="Google Shape;813;p37"/>
          <p:cNvSpPr txBox="1">
            <a:spLocks noGrp="1"/>
          </p:cNvSpPr>
          <p:nvPr>
            <p:ph type="title" idx="9"/>
          </p:nvPr>
        </p:nvSpPr>
        <p:spPr>
          <a:xfrm>
            <a:off x="1100825" y="1371025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lt1"/>
                </a:solidFill>
              </a:rPr>
              <a:t>01</a:t>
            </a:r>
          </a:p>
        </p:txBody>
      </p:sp>
      <p:sp>
        <p:nvSpPr>
          <p:cNvPr id="804" name="Google Shape;804;p37"/>
          <p:cNvSpPr txBox="1">
            <a:spLocks noGrp="1"/>
          </p:cNvSpPr>
          <p:nvPr>
            <p:ph type="title"/>
          </p:nvPr>
        </p:nvSpPr>
        <p:spPr>
          <a:xfrm>
            <a:off x="318937" y="262442"/>
            <a:ext cx="77592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pt-BR" dirty="0">
                <a:solidFill>
                  <a:schemeClr val="lt1"/>
                </a:solidFill>
              </a:rPr>
              <a:t>ESTÓRIAS </a:t>
            </a:r>
          </a:p>
        </p:txBody>
      </p:sp>
      <p:sp>
        <p:nvSpPr>
          <p:cNvPr id="805" name="Google Shape;805;p37"/>
          <p:cNvSpPr txBox="1">
            <a:spLocks noGrp="1"/>
          </p:cNvSpPr>
          <p:nvPr>
            <p:ph type="subTitle" idx="1"/>
          </p:nvPr>
        </p:nvSpPr>
        <p:spPr>
          <a:xfrm>
            <a:off x="2062325" y="1371025"/>
            <a:ext cx="21438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400" dirty="0"/>
              <a:t>Eu, como Diretor Executivo, desejo que as atividades do processo "manutenção da INFOVIA sejam mapeadas</a:t>
            </a:r>
          </a:p>
        </p:txBody>
      </p:sp>
      <p:sp>
        <p:nvSpPr>
          <p:cNvPr id="814" name="Google Shape;814;p37"/>
          <p:cNvSpPr txBox="1">
            <a:spLocks noGrp="1"/>
          </p:cNvSpPr>
          <p:nvPr>
            <p:ph type="title" idx="13"/>
          </p:nvPr>
        </p:nvSpPr>
        <p:spPr>
          <a:xfrm>
            <a:off x="4698125" y="1382963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/>
            <a:r>
              <a:rPr lang="en" sz="3600" dirty="0">
                <a:solidFill>
                  <a:schemeClr val="lt1"/>
                </a:solidFill>
              </a:rPr>
              <a:t>03</a:t>
            </a:r>
          </a:p>
        </p:txBody>
      </p:sp>
      <p:sp>
        <p:nvSpPr>
          <p:cNvPr id="815" name="Google Shape;815;p37"/>
          <p:cNvSpPr txBox="1">
            <a:spLocks noGrp="1"/>
          </p:cNvSpPr>
          <p:nvPr>
            <p:ph type="title" idx="14"/>
          </p:nvPr>
        </p:nvSpPr>
        <p:spPr>
          <a:xfrm>
            <a:off x="1145525" y="2945892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sz="3600" dirty="0">
                <a:solidFill>
                  <a:schemeClr val="lt1"/>
                </a:solidFill>
              </a:rPr>
              <a:t>02</a:t>
            </a:r>
          </a:p>
        </p:txBody>
      </p:sp>
      <p:sp>
        <p:nvSpPr>
          <p:cNvPr id="816" name="Google Shape;816;p37"/>
          <p:cNvSpPr txBox="1">
            <a:spLocks noGrp="1"/>
          </p:cNvSpPr>
          <p:nvPr>
            <p:ph type="title" idx="15"/>
          </p:nvPr>
        </p:nvSpPr>
        <p:spPr>
          <a:xfrm>
            <a:off x="4698125" y="2822919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sz="3600" dirty="0">
                <a:solidFill>
                  <a:schemeClr val="lt1"/>
                </a:solidFill>
              </a:rPr>
              <a:t>04</a:t>
            </a:r>
          </a:p>
        </p:txBody>
      </p:sp>
      <p:sp>
        <p:nvSpPr>
          <p:cNvPr id="11" name="Google Shape;811;p37"/>
          <p:cNvSpPr txBox="1">
            <a:spLocks noGrp="1"/>
          </p:cNvSpPr>
          <p:nvPr>
            <p:ph type="subTitle" idx="7"/>
          </p:nvPr>
        </p:nvSpPr>
        <p:spPr>
          <a:xfrm>
            <a:off x="5746300" y="4142054"/>
            <a:ext cx="2354100" cy="32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just">
              <a:spcAft>
                <a:spcPts val="1600"/>
              </a:spcAft>
            </a:pPr>
            <a:r>
              <a:rPr lang="pt-BR" sz="1400" dirty="0"/>
              <a:t>SPIKE, desejo que o time aprenda sobre </a:t>
            </a:r>
            <a:r>
              <a:rPr lang="pt-BR" sz="1400" dirty="0" err="1"/>
              <a:t>canvas</a:t>
            </a:r>
            <a:r>
              <a:rPr lang="pt-BR" sz="1400" dirty="0"/>
              <a:t> de projeto</a:t>
            </a:r>
          </a:p>
          <a:p>
            <a:r>
              <a:rPr lang="pt-BR" sz="1400" dirty="0"/>
              <a:t/>
            </a:r>
            <a:br>
              <a:rPr lang="pt-BR" sz="1400" dirty="0"/>
            </a:br>
            <a:endParaRPr lang="pt-BR" sz="1400" dirty="0"/>
          </a:p>
        </p:txBody>
      </p:sp>
      <p:sp>
        <p:nvSpPr>
          <p:cNvPr id="12" name="Google Shape;816;p37"/>
          <p:cNvSpPr txBox="1">
            <a:spLocks/>
          </p:cNvSpPr>
          <p:nvPr/>
        </p:nvSpPr>
        <p:spPr>
          <a:xfrm>
            <a:off x="4698125" y="4174604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 smtClean="0">
                <a:solidFill>
                  <a:schemeClr val="lt1"/>
                </a:solidFill>
              </a:rPr>
              <a:t>05</a:t>
            </a:r>
            <a:endParaRPr lang="en" sz="3600" dirty="0">
              <a:solidFill>
                <a:schemeClr val="lt1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7" grpId="0" build="p"/>
      <p:bldP spid="809" grpId="0" build="p"/>
      <p:bldP spid="811" grpId="0" build="p"/>
      <p:bldP spid="813" grpId="0"/>
      <p:bldP spid="805" grpId="0" build="p"/>
      <p:bldP spid="814" grpId="0"/>
      <p:bldP spid="815" grpId="0"/>
      <p:bldP spid="816" grpId="0"/>
      <p:bldP spid="11" grpId="0" build="p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813" name="Google Shape;813;p37"/>
          <p:cNvSpPr txBox="1">
            <a:spLocks noGrp="1"/>
          </p:cNvSpPr>
          <p:nvPr>
            <p:ph type="title" idx="9"/>
          </p:nvPr>
        </p:nvSpPr>
        <p:spPr>
          <a:xfrm>
            <a:off x="294597" y="587389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lt1"/>
                </a:solidFill>
              </a:rPr>
              <a:t>01</a:t>
            </a:r>
          </a:p>
        </p:txBody>
      </p:sp>
      <p:sp>
        <p:nvSpPr>
          <p:cNvPr id="2" name="Retângulo 1"/>
          <p:cNvSpPr/>
          <p:nvPr/>
        </p:nvSpPr>
        <p:spPr>
          <a:xfrm>
            <a:off x="161034" y="1391203"/>
            <a:ext cx="5078785" cy="405979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pt-BR" dirty="0"/>
          </a:p>
        </p:txBody>
      </p:sp>
      <p:pic>
        <p:nvPicPr>
          <p:cNvPr id="1026" name="Picture 2" descr="https://o.remove.bg/downloads/ee135b59-4c14-4195-bf48-b0cd25631b79/download__1_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31" y="1442574"/>
            <a:ext cx="301461" cy="30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366224" y="1425483"/>
            <a:ext cx="5116387" cy="3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r>
              <a:rPr lang="pt-BR" sz="1100" b="1" dirty="0">
                <a:solidFill>
                  <a:srgbClr val="FFFFFF"/>
                </a:solidFill>
              </a:rPr>
              <a:t>NOME DO PROCESSO: </a:t>
            </a:r>
            <a:r>
              <a:rPr lang="pt-BR" sz="1100" b="1" dirty="0" smtClean="0">
                <a:solidFill>
                  <a:srgbClr val="FFFFFF"/>
                </a:solidFill>
              </a:rPr>
              <a:t> </a:t>
            </a:r>
            <a:r>
              <a:rPr lang="pt-BR" sz="1100" dirty="0">
                <a:solidFill>
                  <a:srgbClr val="000000"/>
                </a:solidFill>
              </a:rPr>
              <a:t>Manutenção corretiva de clientes  na INFOVIA</a:t>
            </a: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376879" y="1403166"/>
            <a:ext cx="3574914" cy="406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5561881" y="1429662"/>
            <a:ext cx="3614029" cy="36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r>
              <a:rPr lang="pt-BR" sz="1100" b="1" dirty="0" smtClean="0">
                <a:solidFill>
                  <a:srgbClr val="FFFFFF"/>
                </a:solidFill>
              </a:rPr>
              <a:t>DONO DO </a:t>
            </a:r>
            <a:r>
              <a:rPr lang="pt-BR" sz="1100" b="1" dirty="0">
                <a:solidFill>
                  <a:srgbClr val="FFFFFF"/>
                </a:solidFill>
              </a:rPr>
              <a:t>PROCESSO</a:t>
            </a:r>
            <a:r>
              <a:rPr lang="pt-BR" sz="1100" b="1" dirty="0" smtClean="0">
                <a:solidFill>
                  <a:srgbClr val="FFFFFF"/>
                </a:solidFill>
              </a:rPr>
              <a:t>: </a:t>
            </a:r>
            <a:r>
              <a:rPr lang="pt-BR" sz="1100" dirty="0">
                <a:solidFill>
                  <a:srgbClr val="000000"/>
                </a:solidFill>
              </a:rPr>
              <a:t>Coordenação de INFOVIA</a:t>
            </a: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sp>
        <p:nvSpPr>
          <p:cNvPr id="31" name="Freeform 11"/>
          <p:cNvSpPr>
            <a:spLocks noEditPoints="1"/>
          </p:cNvSpPr>
          <p:nvPr/>
        </p:nvSpPr>
        <p:spPr bwMode="auto">
          <a:xfrm>
            <a:off x="5433550" y="1453572"/>
            <a:ext cx="302400" cy="302400"/>
          </a:xfrm>
          <a:custGeom>
            <a:avLst/>
            <a:gdLst>
              <a:gd name="T0" fmla="*/ 876 w 906"/>
              <a:gd name="T1" fmla="*/ 793 h 896"/>
              <a:gd name="T2" fmla="*/ 616 w 906"/>
              <a:gd name="T3" fmla="*/ 690 h 896"/>
              <a:gd name="T4" fmla="*/ 723 w 906"/>
              <a:gd name="T5" fmla="*/ 461 h 896"/>
              <a:gd name="T6" fmla="*/ 652 w 906"/>
              <a:gd name="T7" fmla="*/ 95 h 896"/>
              <a:gd name="T8" fmla="*/ 453 w 906"/>
              <a:gd name="T9" fmla="*/ 0 h 896"/>
              <a:gd name="T10" fmla="*/ 254 w 906"/>
              <a:gd name="T11" fmla="*/ 95 h 896"/>
              <a:gd name="T12" fmla="*/ 183 w 906"/>
              <a:gd name="T13" fmla="*/ 461 h 896"/>
              <a:gd name="T14" fmla="*/ 290 w 906"/>
              <a:gd name="T15" fmla="*/ 690 h 896"/>
              <a:gd name="T16" fmla="*/ 30 w 906"/>
              <a:gd name="T17" fmla="*/ 793 h 896"/>
              <a:gd name="T18" fmla="*/ 7 w 906"/>
              <a:gd name="T19" fmla="*/ 856 h 896"/>
              <a:gd name="T20" fmla="*/ 61 w 906"/>
              <a:gd name="T21" fmla="*/ 896 h 896"/>
              <a:gd name="T22" fmla="*/ 845 w 906"/>
              <a:gd name="T23" fmla="*/ 896 h 896"/>
              <a:gd name="T24" fmla="*/ 899 w 906"/>
              <a:gd name="T25" fmla="*/ 856 h 896"/>
              <a:gd name="T26" fmla="*/ 876 w 906"/>
              <a:gd name="T27" fmla="*/ 793 h 896"/>
              <a:gd name="T28" fmla="*/ 572 w 906"/>
              <a:gd name="T29" fmla="*/ 655 h 896"/>
              <a:gd name="T30" fmla="*/ 563 w 906"/>
              <a:gd name="T31" fmla="*/ 667 h 896"/>
              <a:gd name="T32" fmla="*/ 343 w 906"/>
              <a:gd name="T33" fmla="*/ 667 h 896"/>
              <a:gd name="T34" fmla="*/ 334 w 906"/>
              <a:gd name="T35" fmla="*/ 655 h 896"/>
              <a:gd name="T36" fmla="*/ 234 w 906"/>
              <a:gd name="T37" fmla="*/ 301 h 896"/>
              <a:gd name="T38" fmla="*/ 453 w 906"/>
              <a:gd name="T39" fmla="*/ 56 h 896"/>
              <a:gd name="T40" fmla="*/ 672 w 906"/>
              <a:gd name="T41" fmla="*/ 301 h 896"/>
              <a:gd name="T42" fmla="*/ 572 w 906"/>
              <a:gd name="T43" fmla="*/ 655 h 896"/>
              <a:gd name="T44" fmla="*/ 61 w 906"/>
              <a:gd name="T45" fmla="*/ 840 h 896"/>
              <a:gd name="T46" fmla="*/ 301 w 906"/>
              <a:gd name="T47" fmla="*/ 745 h 896"/>
              <a:gd name="T48" fmla="*/ 371 w 906"/>
              <a:gd name="T49" fmla="*/ 730 h 896"/>
              <a:gd name="T50" fmla="*/ 453 w 906"/>
              <a:gd name="T51" fmla="*/ 756 h 896"/>
              <a:gd name="T52" fmla="*/ 535 w 906"/>
              <a:gd name="T53" fmla="*/ 730 h 896"/>
              <a:gd name="T54" fmla="*/ 605 w 906"/>
              <a:gd name="T55" fmla="*/ 745 h 896"/>
              <a:gd name="T56" fmla="*/ 845 w 906"/>
              <a:gd name="T57" fmla="*/ 840 h 896"/>
              <a:gd name="T58" fmla="*/ 61 w 906"/>
              <a:gd name="T59" fmla="*/ 840 h 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06" h="896">
                <a:moveTo>
                  <a:pt x="876" y="793"/>
                </a:moveTo>
                <a:cubicBezTo>
                  <a:pt x="870" y="790"/>
                  <a:pt x="768" y="723"/>
                  <a:pt x="616" y="690"/>
                </a:cubicBezTo>
                <a:cubicBezTo>
                  <a:pt x="672" y="619"/>
                  <a:pt x="708" y="524"/>
                  <a:pt x="723" y="461"/>
                </a:cubicBezTo>
                <a:cubicBezTo>
                  <a:pt x="744" y="374"/>
                  <a:pt x="736" y="202"/>
                  <a:pt x="652" y="95"/>
                </a:cubicBezTo>
                <a:cubicBezTo>
                  <a:pt x="603" y="33"/>
                  <a:pt x="534" y="0"/>
                  <a:pt x="453" y="0"/>
                </a:cubicBezTo>
                <a:cubicBezTo>
                  <a:pt x="372" y="0"/>
                  <a:pt x="303" y="33"/>
                  <a:pt x="254" y="95"/>
                </a:cubicBezTo>
                <a:cubicBezTo>
                  <a:pt x="170" y="202"/>
                  <a:pt x="162" y="374"/>
                  <a:pt x="183" y="461"/>
                </a:cubicBezTo>
                <a:cubicBezTo>
                  <a:pt x="198" y="524"/>
                  <a:pt x="234" y="619"/>
                  <a:pt x="290" y="690"/>
                </a:cubicBezTo>
                <a:cubicBezTo>
                  <a:pt x="138" y="723"/>
                  <a:pt x="36" y="790"/>
                  <a:pt x="30" y="793"/>
                </a:cubicBezTo>
                <a:cubicBezTo>
                  <a:pt x="9" y="807"/>
                  <a:pt x="0" y="833"/>
                  <a:pt x="7" y="856"/>
                </a:cubicBezTo>
                <a:cubicBezTo>
                  <a:pt x="15" y="880"/>
                  <a:pt x="36" y="896"/>
                  <a:pt x="61" y="896"/>
                </a:cubicBezTo>
                <a:cubicBezTo>
                  <a:pt x="845" y="896"/>
                  <a:pt x="845" y="896"/>
                  <a:pt x="845" y="896"/>
                </a:cubicBezTo>
                <a:cubicBezTo>
                  <a:pt x="870" y="896"/>
                  <a:pt x="891" y="880"/>
                  <a:pt x="899" y="856"/>
                </a:cubicBezTo>
                <a:cubicBezTo>
                  <a:pt x="906" y="833"/>
                  <a:pt x="897" y="807"/>
                  <a:pt x="876" y="793"/>
                </a:cubicBezTo>
                <a:close/>
                <a:moveTo>
                  <a:pt x="572" y="655"/>
                </a:moveTo>
                <a:cubicBezTo>
                  <a:pt x="563" y="667"/>
                  <a:pt x="563" y="667"/>
                  <a:pt x="563" y="667"/>
                </a:cubicBezTo>
                <a:cubicBezTo>
                  <a:pt x="497" y="743"/>
                  <a:pt x="409" y="743"/>
                  <a:pt x="343" y="667"/>
                </a:cubicBezTo>
                <a:cubicBezTo>
                  <a:pt x="334" y="655"/>
                  <a:pt x="334" y="655"/>
                  <a:pt x="334" y="655"/>
                </a:cubicBezTo>
                <a:cubicBezTo>
                  <a:pt x="256" y="556"/>
                  <a:pt x="217" y="426"/>
                  <a:pt x="234" y="301"/>
                </a:cubicBezTo>
                <a:cubicBezTo>
                  <a:pt x="249" y="181"/>
                  <a:pt x="317" y="56"/>
                  <a:pt x="453" y="56"/>
                </a:cubicBezTo>
                <a:cubicBezTo>
                  <a:pt x="589" y="56"/>
                  <a:pt x="657" y="181"/>
                  <a:pt x="672" y="301"/>
                </a:cubicBezTo>
                <a:cubicBezTo>
                  <a:pt x="689" y="426"/>
                  <a:pt x="651" y="556"/>
                  <a:pt x="572" y="655"/>
                </a:cubicBezTo>
                <a:close/>
                <a:moveTo>
                  <a:pt x="61" y="840"/>
                </a:moveTo>
                <a:cubicBezTo>
                  <a:pt x="65" y="837"/>
                  <a:pt x="160" y="775"/>
                  <a:pt x="301" y="745"/>
                </a:cubicBezTo>
                <a:cubicBezTo>
                  <a:pt x="371" y="730"/>
                  <a:pt x="371" y="730"/>
                  <a:pt x="371" y="730"/>
                </a:cubicBezTo>
                <a:cubicBezTo>
                  <a:pt x="396" y="746"/>
                  <a:pt x="423" y="756"/>
                  <a:pt x="453" y="756"/>
                </a:cubicBezTo>
                <a:cubicBezTo>
                  <a:pt x="483" y="756"/>
                  <a:pt x="510" y="746"/>
                  <a:pt x="535" y="730"/>
                </a:cubicBezTo>
                <a:cubicBezTo>
                  <a:pt x="605" y="745"/>
                  <a:pt x="605" y="745"/>
                  <a:pt x="605" y="745"/>
                </a:cubicBezTo>
                <a:cubicBezTo>
                  <a:pt x="745" y="775"/>
                  <a:pt x="840" y="836"/>
                  <a:pt x="845" y="840"/>
                </a:cubicBezTo>
                <a:lnTo>
                  <a:pt x="61" y="84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lIns="68580" tIns="34290" rIns="68580" bIns="34290"/>
          <a:lstStyle/>
          <a:p>
            <a:pPr marL="0" marR="0" lvl="0" indent="0" defTabSz="4572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srgbClr val="52505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67550" y="1903210"/>
            <a:ext cx="3561722" cy="86880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598617" y="1903211"/>
            <a:ext cx="3059828" cy="829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just" defTabSz="457200" eaLnBrk="0" hangingPunct="0">
              <a:spcAft>
                <a:spcPts val="600"/>
              </a:spcAft>
              <a:defRPr/>
            </a:pPr>
            <a:r>
              <a:rPr lang="pt-BR" sz="1200" dirty="0">
                <a:solidFill>
                  <a:srgbClr val="FFFFFF"/>
                </a:solidFill>
              </a:rPr>
              <a:t>OBJETIVO: </a:t>
            </a:r>
            <a:r>
              <a:rPr lang="pt-BR" sz="1200" dirty="0" smtClean="0">
                <a:solidFill>
                  <a:srgbClr val="FFFFFF"/>
                </a:solidFill>
              </a:rPr>
              <a:t> </a:t>
            </a:r>
            <a:r>
              <a:rPr lang="pt-BR" sz="1000" dirty="0" smtClean="0">
                <a:solidFill>
                  <a:srgbClr val="000000"/>
                </a:solidFill>
              </a:rPr>
              <a:t>Realizar </a:t>
            </a:r>
            <a:r>
              <a:rPr lang="pt-BR" sz="1000" dirty="0">
                <a:solidFill>
                  <a:srgbClr val="000000"/>
                </a:solidFill>
              </a:rPr>
              <a:t>a manutenção corretiva na rede de INFOVIA aos Órgãos do Estado, parceiros e convênios, a fim de manter  a conexão à internet, por meio de fibra ótica.</a:t>
            </a: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pic>
        <p:nvPicPr>
          <p:cNvPr id="1028" name="Picture 4" descr="https://o.remove.bg/downloads/d649932d-98f3-4aa3-aa55-81881fe18264/download__2_-removebg-preview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15" y="1971893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tângulo 33"/>
          <p:cNvSpPr/>
          <p:nvPr/>
        </p:nvSpPr>
        <p:spPr>
          <a:xfrm>
            <a:off x="3886660" y="1903210"/>
            <a:ext cx="2418459" cy="868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4447545" y="1912946"/>
            <a:ext cx="1432271" cy="638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just" defTabSz="457200" eaLnBrk="0" hangingPunct="0">
              <a:defRPr/>
            </a:pPr>
            <a:r>
              <a:rPr lang="pt-BR" sz="1000" dirty="0" smtClean="0">
                <a:solidFill>
                  <a:srgbClr val="FFFFFF"/>
                </a:solidFill>
              </a:rPr>
              <a:t>CLIENTES:  </a:t>
            </a:r>
          </a:p>
          <a:p>
            <a:pPr marL="0" indent="0" algn="just" defTabSz="457200" eaLnBrk="0" hangingPunct="0">
              <a:defRPr/>
            </a:pPr>
            <a:r>
              <a:rPr lang="pt-BR" sz="1000" dirty="0" smtClean="0">
                <a:solidFill>
                  <a:srgbClr val="000000"/>
                </a:solidFill>
              </a:rPr>
              <a:t>Órgãos </a:t>
            </a:r>
            <a:r>
              <a:rPr lang="pt-BR" sz="1000" dirty="0">
                <a:solidFill>
                  <a:srgbClr val="000000"/>
                </a:solidFill>
              </a:rPr>
              <a:t>do </a:t>
            </a:r>
            <a:r>
              <a:rPr lang="pt-BR" sz="1000" dirty="0" smtClean="0">
                <a:solidFill>
                  <a:srgbClr val="000000"/>
                </a:solidFill>
              </a:rPr>
              <a:t>Estado</a:t>
            </a:r>
          </a:p>
          <a:p>
            <a:pPr marL="0" indent="0" algn="just" defTabSz="457200" eaLnBrk="0" hangingPunct="0">
              <a:defRPr/>
            </a:pPr>
            <a:r>
              <a:rPr lang="pt-BR" sz="1000" dirty="0" smtClean="0">
                <a:solidFill>
                  <a:srgbClr val="000000"/>
                </a:solidFill>
              </a:rPr>
              <a:t>Telebrás</a:t>
            </a:r>
          </a:p>
          <a:p>
            <a:pPr marL="0" indent="0" algn="just" defTabSz="457200" eaLnBrk="0" hangingPunct="0">
              <a:defRPr/>
            </a:pPr>
            <a:r>
              <a:rPr lang="pt-BR" sz="1000" dirty="0" smtClean="0">
                <a:solidFill>
                  <a:srgbClr val="000000"/>
                </a:solidFill>
              </a:rPr>
              <a:t>RPN</a:t>
            </a:r>
          </a:p>
          <a:p>
            <a:pPr marL="0" indent="0" algn="just" defTabSz="457200" eaLnBrk="0" hangingPunct="0">
              <a:defRPr/>
            </a:pPr>
            <a:r>
              <a:rPr lang="pt-BR" sz="1000" dirty="0" smtClean="0">
                <a:solidFill>
                  <a:srgbClr val="000000"/>
                </a:solidFill>
              </a:rPr>
              <a:t>Justiça </a:t>
            </a:r>
            <a:r>
              <a:rPr lang="pt-BR" sz="1000" dirty="0">
                <a:solidFill>
                  <a:srgbClr val="000000"/>
                </a:solidFill>
              </a:rPr>
              <a:t>Federal</a:t>
            </a:r>
          </a:p>
          <a:p>
            <a:pPr marL="0" indent="0" algn="just" defTabSz="457200" eaLnBrk="0" hangingPunct="0">
              <a:spcAft>
                <a:spcPts val="1600"/>
              </a:spcAft>
            </a:pPr>
            <a:endParaRPr lang="pt-BR" sz="1200" dirty="0">
              <a:solidFill>
                <a:srgbClr val="525050"/>
              </a:solidFill>
            </a:endParaRPr>
          </a:p>
          <a:p>
            <a:pPr marL="0" indent="0" algn="just" defTabSz="457200" eaLnBrk="0" hangingPunct="0">
              <a:spcAft>
                <a:spcPts val="1600"/>
              </a:spcAft>
            </a:pPr>
            <a:endParaRPr lang="pt-BR" sz="1200" dirty="0">
              <a:solidFill>
                <a:srgbClr val="000000"/>
              </a:solidFill>
            </a:endParaRPr>
          </a:p>
          <a:p>
            <a:pPr marL="0" indent="0" algn="just" defTabSz="457200" eaLnBrk="0" hangingPunct="0">
              <a:spcAft>
                <a:spcPts val="1600"/>
              </a:spcAft>
              <a:defRPr/>
            </a:pPr>
            <a:endParaRPr lang="pt-BR" sz="1200" dirty="0">
              <a:solidFill>
                <a:srgbClr val="000000"/>
              </a:solidFill>
            </a:endParaRP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pic>
        <p:nvPicPr>
          <p:cNvPr id="36" name="Picture 10" descr="http://inthecompanyofhuskies.com/wp-content/uploads/2014/11/service-icon-small_0000_cs.png">
            <a:extLst>
              <a:ext uri="{FF2B5EF4-FFF2-40B4-BE49-F238E27FC236}">
                <a16:creationId xmlns:a16="http://schemas.microsoft.com/office/drawing/2014/main" xmlns="" id="{04C98859-112D-4376-94C3-E2C95D8E7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905" y="1950609"/>
            <a:ext cx="75831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tângulo 36"/>
          <p:cNvSpPr/>
          <p:nvPr/>
        </p:nvSpPr>
        <p:spPr>
          <a:xfrm>
            <a:off x="6533334" y="1897479"/>
            <a:ext cx="2418459" cy="8745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6955276" y="1885701"/>
            <a:ext cx="1432271" cy="1213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just" defTabSz="457200" eaLnBrk="0" hangingPunct="0">
              <a:spcAft>
                <a:spcPts val="600"/>
              </a:spcAft>
              <a:defRPr/>
            </a:pPr>
            <a:r>
              <a:rPr lang="pt-BR" sz="1000" dirty="0" smtClean="0">
                <a:solidFill>
                  <a:srgbClr val="FFFFFF"/>
                </a:solidFill>
              </a:rPr>
              <a:t>REGULADORES:</a:t>
            </a:r>
            <a:endParaRPr lang="pt-BR" sz="1000" dirty="0">
              <a:solidFill>
                <a:srgbClr val="FFFFFF"/>
              </a:solidFill>
            </a:endParaRPr>
          </a:p>
          <a:p>
            <a:pPr marL="0" indent="0" algn="just" defTabSz="457200" eaLnBrk="0" hangingPunct="0">
              <a:defRPr/>
            </a:pPr>
            <a:r>
              <a:rPr lang="pt-PT" sz="1000" dirty="0">
                <a:solidFill>
                  <a:srgbClr val="000000"/>
                </a:solidFill>
              </a:rPr>
              <a:t>DECRETO N. 24.041, DE 8 DE JULHO DE 2019</a:t>
            </a:r>
            <a:endParaRPr lang="pt-BR" sz="1000" dirty="0">
              <a:solidFill>
                <a:srgbClr val="000000"/>
              </a:solidFill>
            </a:endParaRPr>
          </a:p>
          <a:p>
            <a:pPr marL="0" indent="0" algn="just" defTabSz="457200" eaLnBrk="0" hangingPunct="0">
              <a:defRPr/>
            </a:pPr>
            <a:endParaRPr lang="pt-BR" sz="1200" dirty="0">
              <a:solidFill>
                <a:srgbClr val="000000"/>
              </a:solidFill>
            </a:endParaRPr>
          </a:p>
          <a:p>
            <a:pPr marL="0" indent="0" algn="just" defTabSz="457200" eaLnBrk="0" hangingPunct="0">
              <a:spcAft>
                <a:spcPts val="1600"/>
              </a:spcAft>
              <a:defRPr/>
            </a:pPr>
            <a:endParaRPr lang="pt-BR" sz="1200" dirty="0">
              <a:solidFill>
                <a:srgbClr val="000000"/>
              </a:solidFill>
            </a:endParaRP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pic>
        <p:nvPicPr>
          <p:cNvPr id="39" name="Picture 2" descr="http://www.harbourschool.org/files/8914/3878/8881/Business-Survey-icon.png"/>
          <p:cNvPicPr>
            <a:picLocks noChangeAspect="1" noChangeArrowheads="1"/>
          </p:cNvPicPr>
          <p:nvPr/>
        </p:nvPicPr>
        <p:blipFill>
          <a:blip r:embed="rId7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853" y="1954277"/>
            <a:ext cx="401423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61034" y="2881389"/>
            <a:ext cx="4517292" cy="4040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Retângulo 39"/>
          <p:cNvSpPr/>
          <p:nvPr/>
        </p:nvSpPr>
        <p:spPr>
          <a:xfrm>
            <a:off x="4774018" y="2884876"/>
            <a:ext cx="4212083" cy="404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503592" y="2851409"/>
            <a:ext cx="5116387" cy="3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lvl="0" defTabSz="457200" eaLnBrk="0" hangingPunct="0">
              <a:lnSpc>
                <a:spcPct val="150000"/>
              </a:lnSpc>
              <a:defRPr/>
            </a:pPr>
            <a:r>
              <a:rPr lang="pt-BR" sz="1200" dirty="0">
                <a:solidFill>
                  <a:srgbClr val="FFFFFF"/>
                </a:solidFill>
              </a:rPr>
              <a:t>EVENTO INICIAL (DE</a:t>
            </a:r>
            <a:r>
              <a:rPr lang="pt-BR" sz="1200" dirty="0" smtClean="0">
                <a:solidFill>
                  <a:srgbClr val="FFFFFF"/>
                </a:solidFill>
              </a:rPr>
              <a:t>): </a:t>
            </a:r>
            <a:r>
              <a:rPr lang="pt-BR" sz="1200" dirty="0">
                <a:solidFill>
                  <a:srgbClr val="000000"/>
                </a:solidFill>
              </a:rPr>
              <a:t>Envio de chamado</a:t>
            </a: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grpSp>
        <p:nvGrpSpPr>
          <p:cNvPr id="42" name="Grupo 136"/>
          <p:cNvGrpSpPr/>
          <p:nvPr/>
        </p:nvGrpSpPr>
        <p:grpSpPr>
          <a:xfrm>
            <a:off x="208686" y="2892022"/>
            <a:ext cx="416996" cy="361492"/>
            <a:chOff x="128129" y="1586867"/>
            <a:chExt cx="207632" cy="216000"/>
          </a:xfrm>
        </p:grpSpPr>
        <p:sp>
          <p:nvSpPr>
            <p:cNvPr id="43" name="Elipse 42"/>
            <p:cNvSpPr/>
            <p:nvPr/>
          </p:nvSpPr>
          <p:spPr bwMode="auto">
            <a:xfrm>
              <a:off x="128129" y="1586867"/>
              <a:ext cx="207632" cy="216000"/>
            </a:xfrm>
            <a:prstGeom prst="ellipse">
              <a:avLst/>
            </a:prstGeom>
            <a:solidFill>
              <a:srgbClr val="00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06398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endParaRPr>
            </a:p>
          </p:txBody>
        </p:sp>
        <p:sp>
          <p:nvSpPr>
            <p:cNvPr id="44" name="Triângulo isósceles 43"/>
            <p:cNvSpPr/>
            <p:nvPr/>
          </p:nvSpPr>
          <p:spPr bwMode="auto">
            <a:xfrm rot="5400000">
              <a:off x="194492" y="1639094"/>
              <a:ext cx="108000" cy="108000"/>
            </a:xfrm>
            <a:prstGeom prst="triangle">
              <a:avLst>
                <a:gd name="adj" fmla="val 44869"/>
              </a:avLst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06398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endParaRPr>
            </a:p>
          </p:txBody>
        </p:sp>
      </p:grpSp>
      <p:grpSp>
        <p:nvGrpSpPr>
          <p:cNvPr id="45" name="Grupo 140"/>
          <p:cNvGrpSpPr/>
          <p:nvPr/>
        </p:nvGrpSpPr>
        <p:grpSpPr>
          <a:xfrm>
            <a:off x="4817956" y="2892022"/>
            <a:ext cx="349468" cy="361492"/>
            <a:chOff x="8927888" y="3157502"/>
            <a:chExt cx="212681" cy="216000"/>
          </a:xfrm>
          <a:solidFill>
            <a:srgbClr val="000000"/>
          </a:solidFill>
        </p:grpSpPr>
        <p:sp>
          <p:nvSpPr>
            <p:cNvPr id="46" name="Elipse 45"/>
            <p:cNvSpPr/>
            <p:nvPr/>
          </p:nvSpPr>
          <p:spPr bwMode="auto">
            <a:xfrm>
              <a:off x="8927888" y="3157502"/>
              <a:ext cx="212681" cy="216000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06398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endParaRPr>
            </a:p>
          </p:txBody>
        </p:sp>
        <p:sp>
          <p:nvSpPr>
            <p:cNvPr id="47" name="Retângulo 46"/>
            <p:cNvSpPr/>
            <p:nvPr/>
          </p:nvSpPr>
          <p:spPr bwMode="auto">
            <a:xfrm>
              <a:off x="8990881" y="3222961"/>
              <a:ext cx="85072" cy="86400"/>
            </a:xfrm>
            <a:prstGeom prst="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06398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endParaRPr>
            </a:p>
          </p:txBody>
        </p:sp>
      </p:grpSp>
      <p:sp>
        <p:nvSpPr>
          <p:cNvPr id="9" name="Retângulo 8"/>
          <p:cNvSpPr/>
          <p:nvPr/>
        </p:nvSpPr>
        <p:spPr>
          <a:xfrm>
            <a:off x="5171839" y="2938916"/>
            <a:ext cx="36638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Tx/>
              <a:defRPr/>
            </a:pPr>
            <a:r>
              <a:rPr lang="pt-BR" sz="1200" dirty="0">
                <a:solidFill>
                  <a:srgbClr val="FFFFFF"/>
                </a:solidFill>
                <a:latin typeface="Saira Thin"/>
                <a:ea typeface="Saira Thin"/>
                <a:cs typeface="Saira Thin"/>
                <a:sym typeface="Saira Thin"/>
              </a:rPr>
              <a:t>RESULTADO (ATÉ</a:t>
            </a:r>
            <a:r>
              <a:rPr lang="pt-BR" sz="1200" dirty="0" smtClean="0">
                <a:solidFill>
                  <a:srgbClr val="FFFFFF"/>
                </a:solidFill>
                <a:latin typeface="Saira Thin"/>
                <a:ea typeface="Saira Thin"/>
                <a:cs typeface="Saira Thin"/>
                <a:sym typeface="Saira Thin"/>
              </a:rPr>
              <a:t>): </a:t>
            </a:r>
            <a:r>
              <a:rPr lang="pt-BR" sz="1200" dirty="0">
                <a:latin typeface="Saira Thin"/>
                <a:ea typeface="Saira Thin"/>
                <a:cs typeface="Saira Thin"/>
                <a:sym typeface="Saira Thin"/>
              </a:rPr>
              <a:t>Encerramento do chamado</a:t>
            </a:r>
          </a:p>
          <a:p>
            <a:pPr lvl="0">
              <a:buClrTx/>
              <a:defRPr/>
            </a:pPr>
            <a:endParaRPr lang="pt-BR" sz="1200" dirty="0">
              <a:solidFill>
                <a:srgbClr val="FFFFFF"/>
              </a:solidFill>
              <a:latin typeface="Saira Thin"/>
              <a:ea typeface="Saira Thin"/>
              <a:cs typeface="Saira Thin"/>
              <a:sym typeface="Saira Thin"/>
            </a:endParaRPr>
          </a:p>
        </p:txBody>
      </p:sp>
      <p:sp>
        <p:nvSpPr>
          <p:cNvPr id="258" name="Pentágono 257"/>
          <p:cNvSpPr/>
          <p:nvPr/>
        </p:nvSpPr>
        <p:spPr>
          <a:xfrm>
            <a:off x="2782848" y="3962894"/>
            <a:ext cx="1209675" cy="432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Receber </a:t>
            </a:r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chamado</a:t>
            </a:r>
          </a:p>
          <a:p>
            <a:pPr algn="ctr"/>
            <a:endParaRPr lang="pt-BR" dirty="0"/>
          </a:p>
        </p:txBody>
      </p:sp>
      <p:sp>
        <p:nvSpPr>
          <p:cNvPr id="259" name="Pentágono 258"/>
          <p:cNvSpPr/>
          <p:nvPr/>
        </p:nvSpPr>
        <p:spPr>
          <a:xfrm>
            <a:off x="4030144" y="3959593"/>
            <a:ext cx="1209675" cy="432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Avaliar </a:t>
            </a:r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</a:rPr>
              <a:t>o problema</a:t>
            </a:r>
            <a:endParaRPr lang="pt-BR" b="1" dirty="0">
              <a:solidFill>
                <a:schemeClr val="tx1"/>
              </a:solidFill>
              <a:cs typeface="Segoe UI Light" panose="020B0502040204020203" pitchFamily="34" charset="0"/>
            </a:endParaRPr>
          </a:p>
          <a:p>
            <a:pPr algn="ctr"/>
            <a:endParaRPr lang="pt-BR" dirty="0"/>
          </a:p>
        </p:txBody>
      </p:sp>
      <p:sp>
        <p:nvSpPr>
          <p:cNvPr id="260" name="Pentágono 259"/>
          <p:cNvSpPr/>
          <p:nvPr/>
        </p:nvSpPr>
        <p:spPr>
          <a:xfrm>
            <a:off x="5276163" y="3986023"/>
            <a:ext cx="1209675" cy="432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6398" eaLnBrk="1" hangingPunct="1">
              <a:defRPr/>
            </a:pPr>
            <a:endParaRPr lang="pt-BR" sz="1200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 defTabSz="806398" eaLnBrk="1" hangingPunct="1">
              <a:defRPr/>
            </a:pPr>
            <a:r>
              <a:rPr lang="pt-BR" sz="12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Realizar </a:t>
            </a:r>
            <a:endParaRPr lang="pt-BR" sz="12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 defTabSz="806398" eaLnBrk="1" hangingPunct="1">
              <a:defRPr/>
            </a:pPr>
            <a:r>
              <a:rPr lang="pt-BR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manutenção</a:t>
            </a:r>
          </a:p>
          <a:p>
            <a:pPr algn="ctr"/>
            <a:endParaRPr lang="pt-BR" dirty="0"/>
          </a:p>
        </p:txBody>
      </p:sp>
      <p:sp>
        <p:nvSpPr>
          <p:cNvPr id="261" name="Pentágono 260"/>
          <p:cNvSpPr/>
          <p:nvPr/>
        </p:nvSpPr>
        <p:spPr>
          <a:xfrm>
            <a:off x="7742563" y="3973298"/>
            <a:ext cx="1209675" cy="432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Encerrar </a:t>
            </a:r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chamado</a:t>
            </a:r>
            <a:endParaRPr lang="pt-BR" b="1" dirty="0">
              <a:solidFill>
                <a:schemeClr val="tx1"/>
              </a:solidFill>
              <a:cs typeface="Segoe UI Light" panose="020B0502040204020203" pitchFamily="34" charset="0"/>
            </a:endParaRPr>
          </a:p>
          <a:p>
            <a:pPr algn="ctr"/>
            <a:endParaRPr lang="pt-BR" dirty="0"/>
          </a:p>
        </p:txBody>
      </p:sp>
      <p:sp>
        <p:nvSpPr>
          <p:cNvPr id="262" name="Pentágono 261"/>
          <p:cNvSpPr/>
          <p:nvPr/>
        </p:nvSpPr>
        <p:spPr>
          <a:xfrm>
            <a:off x="6513838" y="3962895"/>
            <a:ext cx="1209675" cy="432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Alimentar </a:t>
            </a:r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planilha</a:t>
            </a:r>
            <a:endParaRPr lang="pt-BR" b="1" dirty="0">
              <a:solidFill>
                <a:schemeClr val="tx1"/>
              </a:solidFill>
              <a:cs typeface="Segoe UI Light" panose="020B0502040204020203" pitchFamily="34" charset="0"/>
            </a:endParaRPr>
          </a:p>
          <a:p>
            <a:pPr algn="ctr"/>
            <a:endParaRPr lang="pt-BR" dirty="0"/>
          </a:p>
        </p:txBody>
      </p:sp>
      <p:sp>
        <p:nvSpPr>
          <p:cNvPr id="12" name="Seta para a direita 11"/>
          <p:cNvSpPr/>
          <p:nvPr/>
        </p:nvSpPr>
        <p:spPr>
          <a:xfrm>
            <a:off x="290661" y="3342984"/>
            <a:ext cx="114761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>
                <a:solidFill>
                  <a:srgbClr val="FFFFFF"/>
                </a:solidFill>
              </a:rPr>
              <a:t>Entradas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58867" y="4424627"/>
            <a:ext cx="1165918" cy="2235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4" name="Seta para a direita 263"/>
          <p:cNvSpPr/>
          <p:nvPr/>
        </p:nvSpPr>
        <p:spPr>
          <a:xfrm>
            <a:off x="282536" y="4651306"/>
            <a:ext cx="11293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Saídas</a:t>
            </a:r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1542875" y="3404410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Solicitante</a:t>
            </a:r>
            <a:endParaRPr lang="pt-BR" dirty="0">
              <a:solidFill>
                <a:srgbClr val="FFFFFF"/>
              </a:solidFill>
            </a:endParaRPr>
          </a:p>
        </p:txBody>
      </p:sp>
      <p:sp>
        <p:nvSpPr>
          <p:cNvPr id="265" name="Retângulo 264"/>
          <p:cNvSpPr/>
          <p:nvPr/>
        </p:nvSpPr>
        <p:spPr>
          <a:xfrm>
            <a:off x="2812366" y="3394143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</p:txBody>
      </p:sp>
      <p:sp>
        <p:nvSpPr>
          <p:cNvPr id="266" name="Retângulo 265"/>
          <p:cNvSpPr/>
          <p:nvPr/>
        </p:nvSpPr>
        <p:spPr>
          <a:xfrm>
            <a:off x="4087495" y="3385517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67" name="Retângulo 266"/>
          <p:cNvSpPr/>
          <p:nvPr/>
        </p:nvSpPr>
        <p:spPr>
          <a:xfrm>
            <a:off x="5335270" y="3394143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68" name="Retângulo 267"/>
          <p:cNvSpPr/>
          <p:nvPr/>
        </p:nvSpPr>
        <p:spPr>
          <a:xfrm>
            <a:off x="6511739" y="3376373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69" name="Retângulo 268"/>
          <p:cNvSpPr/>
          <p:nvPr/>
        </p:nvSpPr>
        <p:spPr>
          <a:xfrm>
            <a:off x="7723513" y="3369712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70" name="Retângulo 269"/>
          <p:cNvSpPr/>
          <p:nvPr/>
        </p:nvSpPr>
        <p:spPr>
          <a:xfrm>
            <a:off x="1573620" y="4752819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71" name="Retângulo 270"/>
          <p:cNvSpPr/>
          <p:nvPr/>
        </p:nvSpPr>
        <p:spPr>
          <a:xfrm>
            <a:off x="4011573" y="4745293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72" name="Retângulo 271"/>
          <p:cNvSpPr/>
          <p:nvPr/>
        </p:nvSpPr>
        <p:spPr>
          <a:xfrm>
            <a:off x="5274936" y="4756398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Solicitante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74" name="Retângulo 273"/>
          <p:cNvSpPr/>
          <p:nvPr/>
        </p:nvSpPr>
        <p:spPr>
          <a:xfrm>
            <a:off x="6529917" y="4739599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75" name="Retângulo 274"/>
          <p:cNvSpPr/>
          <p:nvPr/>
        </p:nvSpPr>
        <p:spPr>
          <a:xfrm>
            <a:off x="7742805" y="4722305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>
                <a:solidFill>
                  <a:srgbClr val="FFFFFF"/>
                </a:solidFill>
              </a:rPr>
              <a:t>S</a:t>
            </a:r>
            <a:r>
              <a:rPr lang="pt-BR" dirty="0" smtClean="0">
                <a:solidFill>
                  <a:srgbClr val="FFFFFF"/>
                </a:solidFill>
              </a:rPr>
              <a:t>olicitante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76" name="Retângulo 275"/>
          <p:cNvSpPr/>
          <p:nvPr/>
        </p:nvSpPr>
        <p:spPr>
          <a:xfrm>
            <a:off x="2836983" y="4746062"/>
            <a:ext cx="1012863" cy="295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smtClean="0">
              <a:solidFill>
                <a:srgbClr val="FFFFFF"/>
              </a:solidFill>
            </a:endParaRP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INFOVIA</a:t>
            </a:r>
            <a:endParaRPr lang="pt-BR" dirty="0">
              <a:solidFill>
                <a:srgbClr val="FFFFFF"/>
              </a:solidFill>
            </a:endParaRPr>
          </a:p>
          <a:p>
            <a:pPr algn="ctr"/>
            <a:endParaRPr lang="pt-BR" dirty="0"/>
          </a:p>
        </p:txBody>
      </p:sp>
      <p:sp>
        <p:nvSpPr>
          <p:cNvPr id="263" name="Seta para a direita 262"/>
          <p:cNvSpPr/>
          <p:nvPr/>
        </p:nvSpPr>
        <p:spPr>
          <a:xfrm>
            <a:off x="282537" y="3987620"/>
            <a:ext cx="115573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 smtClean="0">
                <a:solidFill>
                  <a:srgbClr val="FFFFFF"/>
                </a:solidFill>
              </a:rPr>
              <a:t>Etapas</a:t>
            </a:r>
            <a:endParaRPr lang="pt-BR" sz="1200" dirty="0">
              <a:solidFill>
                <a:srgbClr val="FFFFFF"/>
              </a:solidFill>
            </a:endParaRPr>
          </a:p>
        </p:txBody>
      </p:sp>
      <p:sp>
        <p:nvSpPr>
          <p:cNvPr id="11" name="Pentágono 10"/>
          <p:cNvSpPr/>
          <p:nvPr/>
        </p:nvSpPr>
        <p:spPr>
          <a:xfrm>
            <a:off x="1537308" y="3946414"/>
            <a:ext cx="1209675" cy="432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Enviar </a:t>
            </a:r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</a:rPr>
              <a:t>chamado</a:t>
            </a:r>
            <a:endParaRPr lang="pt-BR" b="1" dirty="0">
              <a:solidFill>
                <a:schemeClr val="tx1"/>
              </a:solidFill>
              <a:cs typeface="Segoe UI Light" panose="020B0502040204020203" pitchFamily="34" charset="0"/>
            </a:endParaRPr>
          </a:p>
          <a:p>
            <a:pPr algn="ctr"/>
            <a:endParaRPr lang="pt-BR" dirty="0"/>
          </a:p>
        </p:txBody>
      </p:sp>
      <p:sp>
        <p:nvSpPr>
          <p:cNvPr id="279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1408176" y="3690231"/>
            <a:ext cx="1353387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Chamado no GLPI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0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1312472" y="4395972"/>
            <a:ext cx="1553078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Descrição do </a:t>
            </a:r>
            <a:r>
              <a:rPr lang="pt-BR" sz="8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problema </a:t>
            </a: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enviado </a:t>
            </a:r>
          </a:p>
          <a:p>
            <a:pPr defTabSz="457200" eaLnBrk="0" hangingPunct="0">
              <a:defRPr/>
            </a:pPr>
            <a:endParaRPr lang="pt-BR" sz="800" dirty="0">
              <a:solidFill>
                <a:srgbClr val="525050"/>
              </a:solidFill>
              <a:ea typeface="MS PGothic" panose="020B0600070205080204" pitchFamily="34" charset="-128"/>
            </a:endParaRP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1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2646518" y="4463868"/>
            <a:ext cx="1353387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Chamado recebido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2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4084701" y="3682691"/>
            <a:ext cx="1353387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Problema</a:t>
            </a:r>
            <a:endParaRPr lang="pt-BR" sz="800" dirty="0">
              <a:solidFill>
                <a:srgbClr val="525050"/>
              </a:solidFill>
              <a:ea typeface="MS PGothic" panose="020B0600070205080204" pitchFamily="34" charset="-128"/>
            </a:endParaRP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3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3067090" y="4406195"/>
            <a:ext cx="2807768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algn="ctr" defTabSz="457200" eaLnBrk="0" hangingPunct="0">
              <a:defRPr/>
            </a:pPr>
            <a:r>
              <a:rPr lang="pt-BR" sz="700" dirty="0">
                <a:solidFill>
                  <a:srgbClr val="525050"/>
                </a:solidFill>
                <a:ea typeface="MS PGothic" panose="020B0600070205080204" pitchFamily="34" charset="-128"/>
              </a:rPr>
              <a:t>Identificação de problema</a:t>
            </a:r>
          </a:p>
          <a:p>
            <a:pPr algn="ctr" defTabSz="457200" eaLnBrk="0" hangingPunct="0">
              <a:defRPr/>
            </a:pPr>
            <a:r>
              <a:rPr lang="pt-BR" sz="700" dirty="0">
                <a:solidFill>
                  <a:srgbClr val="525050"/>
                </a:solidFill>
                <a:ea typeface="MS PGothic" panose="020B0600070205080204" pitchFamily="34" charset="-128"/>
              </a:rPr>
              <a:t> com equipamentos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4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5124214" y="4472259"/>
            <a:ext cx="1353387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Solicitação atendida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5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5083295" y="3701972"/>
            <a:ext cx="1746861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 AGEBIC</a:t>
            </a: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, SWITCH, Rack...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6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6381689" y="4463868"/>
            <a:ext cx="1353387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>
                <a:solidFill>
                  <a:srgbClr val="525050"/>
                </a:solidFill>
                <a:ea typeface="MS PGothic" panose="020B0600070205080204" pitchFamily="34" charset="-128"/>
              </a:rPr>
              <a:t>Planilha alimentada 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sp>
        <p:nvSpPr>
          <p:cNvPr id="287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7640257" y="4392072"/>
            <a:ext cx="1709330" cy="402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defTabSz="457200" eaLnBrk="0" hangingPunct="0">
              <a:defRPr/>
            </a:pPr>
            <a:r>
              <a:rPr lang="pt-BR" sz="8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 </a:t>
            </a:r>
            <a:r>
              <a:rPr lang="pt-BR" sz="7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Ordem </a:t>
            </a:r>
            <a:r>
              <a:rPr lang="pt-BR" sz="700" dirty="0">
                <a:solidFill>
                  <a:srgbClr val="525050"/>
                </a:solidFill>
                <a:ea typeface="MS PGothic" panose="020B0600070205080204" pitchFamily="34" charset="-128"/>
              </a:rPr>
              <a:t>de </a:t>
            </a:r>
            <a:r>
              <a:rPr lang="pt-BR" sz="7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serviço</a:t>
            </a:r>
          </a:p>
          <a:p>
            <a:pPr defTabSz="457200" eaLnBrk="0" hangingPunct="0">
              <a:defRPr/>
            </a:pPr>
            <a:r>
              <a:rPr lang="pt-BR" sz="700" dirty="0" smtClean="0">
                <a:solidFill>
                  <a:srgbClr val="525050"/>
                </a:solidFill>
                <a:ea typeface="MS PGothic" panose="020B0600070205080204" pitchFamily="34" charset="-128"/>
              </a:rPr>
              <a:t> </a:t>
            </a:r>
            <a:r>
              <a:rPr lang="pt-BR" sz="700" dirty="0">
                <a:solidFill>
                  <a:srgbClr val="525050"/>
                </a:solidFill>
                <a:ea typeface="MS PGothic" panose="020B0600070205080204" pitchFamily="34" charset="-128"/>
              </a:rPr>
              <a:t>encerrada</a:t>
            </a:r>
          </a:p>
          <a:p>
            <a:pPr algn="ctr"/>
            <a:endParaRPr lang="pt-BR" sz="800" b="1" dirty="0">
              <a:solidFill>
                <a:srgbClr val="FFFFFF"/>
              </a:solidFill>
            </a:endParaRPr>
          </a:p>
        </p:txBody>
      </p:sp>
      <p:pic>
        <p:nvPicPr>
          <p:cNvPr id="288" name="Picture 2" descr="https://cdn2.iconfinder.com/data/icons/windows-8-metro-style/512/document.png">
            <a:extLst>
              <a:ext uri="{FF2B5EF4-FFF2-40B4-BE49-F238E27FC236}">
                <a16:creationId xmlns:a16="http://schemas.microsoft.com/office/drawing/2014/main" xmlns="" id="{DDE307F4-83A0-4C30-8FB7-E309494C0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400" y="4489138"/>
            <a:ext cx="177650" cy="17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9" name="Picture 2" descr="https://cdn2.iconfinder.com/data/icons/windows-8-metro-style/512/document.png">
            <a:extLst>
              <a:ext uri="{FF2B5EF4-FFF2-40B4-BE49-F238E27FC236}">
                <a16:creationId xmlns:a16="http://schemas.microsoft.com/office/drawing/2014/main" xmlns="" id="{DDE307F4-83A0-4C30-8FB7-E309494C0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961" y="4508293"/>
            <a:ext cx="177650" cy="17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0" name="Picture 2" descr="https://cdn2.iconfinder.com/data/icons/windows-8-metro-style/512/document.png">
            <a:extLst>
              <a:ext uri="{FF2B5EF4-FFF2-40B4-BE49-F238E27FC236}">
                <a16:creationId xmlns:a16="http://schemas.microsoft.com/office/drawing/2014/main" xmlns="" id="{DDE307F4-83A0-4C30-8FB7-E309494C0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729" y="4526445"/>
            <a:ext cx="177650" cy="17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1" name="Picture 2" descr="https://o.remove.bg/downloads/5abb9f82-0bc0-4f32-a2b0-5d2849bbf729/1508755-removebg-preview-removebg-previe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408" y="4535535"/>
            <a:ext cx="165751" cy="16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2" name="Picture 10" descr="https://o.remove.bg/downloads/71501e6f-0012-43b9-acb5-f0df00c4312c/download-removebg-previe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224" y="4508294"/>
            <a:ext cx="141380" cy="14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3" name="Picture 2" descr="https://cdn2.iconfinder.com/data/icons/windows-8-metro-style/512/document.png">
            <a:extLst>
              <a:ext uri="{FF2B5EF4-FFF2-40B4-BE49-F238E27FC236}">
                <a16:creationId xmlns:a16="http://schemas.microsoft.com/office/drawing/2014/main" xmlns="" id="{DDE307F4-83A0-4C30-8FB7-E309494C0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374" y="4508877"/>
            <a:ext cx="177650" cy="17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4" name="Picture 2" descr="https://cdn2.iconfinder.com/data/icons/windows-8-metro-style/512/document.png">
            <a:extLst>
              <a:ext uri="{FF2B5EF4-FFF2-40B4-BE49-F238E27FC236}">
                <a16:creationId xmlns:a16="http://schemas.microsoft.com/office/drawing/2014/main" xmlns="" id="{DDE307F4-83A0-4C30-8FB7-E309494C0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270" y="3744544"/>
            <a:ext cx="173496" cy="17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5" name="Picture 2" descr="https://o.remove.bg/downloads/5abb9f82-0bc0-4f32-a2b0-5d2849bbf729/1508755-removebg-preview-removebg-previe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716" y="3755330"/>
            <a:ext cx="165751" cy="16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" name="Picture 8" descr="https://o.remove.bg/downloads/c599ddd1-a47f-4134-9be7-558a76469d3a/bambu-spg-criacao-icone-equipment-removebg-preview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679" y="3753852"/>
            <a:ext cx="176357" cy="17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" name="Google Shape;807;p37">
            <a:extLst>
              <a:ext uri="{FF2B5EF4-FFF2-40B4-BE49-F238E27FC236}">
                <a16:creationId xmlns:a16="http://schemas.microsoft.com/office/drawing/2014/main" xmlns="" id="{9C009CFC-A655-46F3-9E71-2A072891AA9F}"/>
              </a:ext>
            </a:extLst>
          </p:cNvPr>
          <p:cNvSpPr txBox="1">
            <a:spLocks/>
          </p:cNvSpPr>
          <p:nvPr/>
        </p:nvSpPr>
        <p:spPr>
          <a:xfrm>
            <a:off x="4238467" y="876086"/>
            <a:ext cx="1876779" cy="3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pt-BR" sz="1000" dirty="0">
                <a:solidFill>
                  <a:schemeClr val="accent4">
                    <a:lumMod val="50000"/>
                  </a:schemeClr>
                </a:solidFill>
              </a:rPr>
              <a:t>Problemas</a:t>
            </a:r>
          </a:p>
        </p:txBody>
      </p:sp>
      <p:sp>
        <p:nvSpPr>
          <p:cNvPr id="298" name="Google Shape;807;p37">
            <a:extLst>
              <a:ext uri="{FF2B5EF4-FFF2-40B4-BE49-F238E27FC236}">
                <a16:creationId xmlns:a16="http://schemas.microsoft.com/office/drawing/2014/main" xmlns="" id="{751DB88D-9657-4D33-A652-AC6EB3C70325}"/>
              </a:ext>
            </a:extLst>
          </p:cNvPr>
          <p:cNvSpPr txBox="1">
            <a:spLocks/>
          </p:cNvSpPr>
          <p:nvPr/>
        </p:nvSpPr>
        <p:spPr>
          <a:xfrm>
            <a:off x="5437156" y="851607"/>
            <a:ext cx="1876779" cy="3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pt-BR" sz="1000" dirty="0">
                <a:solidFill>
                  <a:schemeClr val="accent4">
                    <a:lumMod val="50000"/>
                  </a:schemeClr>
                </a:solidFill>
              </a:rPr>
              <a:t>Solução</a:t>
            </a:r>
          </a:p>
        </p:txBody>
      </p:sp>
      <p:grpSp>
        <p:nvGrpSpPr>
          <p:cNvPr id="299" name="Google Shape;10570;p78">
            <a:extLst>
              <a:ext uri="{FF2B5EF4-FFF2-40B4-BE49-F238E27FC236}">
                <a16:creationId xmlns:a16="http://schemas.microsoft.com/office/drawing/2014/main" xmlns="" id="{9B4C23D3-4BD9-4100-9E7D-1F25E682EF25}"/>
              </a:ext>
            </a:extLst>
          </p:cNvPr>
          <p:cNvGrpSpPr/>
          <p:nvPr/>
        </p:nvGrpSpPr>
        <p:grpSpPr>
          <a:xfrm>
            <a:off x="4940513" y="496885"/>
            <a:ext cx="358069" cy="317995"/>
            <a:chOff x="3584280" y="3699191"/>
            <a:chExt cx="358069" cy="317995"/>
          </a:xfrm>
        </p:grpSpPr>
        <p:sp>
          <p:nvSpPr>
            <p:cNvPr id="300" name="Google Shape;10571;p78">
              <a:extLst>
                <a:ext uri="{FF2B5EF4-FFF2-40B4-BE49-F238E27FC236}">
                  <a16:creationId xmlns:a16="http://schemas.microsoft.com/office/drawing/2014/main" xmlns="" id="{B3A72833-F579-408A-A0A3-42076631A61D}"/>
                </a:ext>
              </a:extLst>
            </p:cNvPr>
            <p:cNvSpPr/>
            <p:nvPr/>
          </p:nvSpPr>
          <p:spPr>
            <a:xfrm>
              <a:off x="3584280" y="3699191"/>
              <a:ext cx="358069" cy="317995"/>
            </a:xfrm>
            <a:custGeom>
              <a:avLst/>
              <a:gdLst/>
              <a:ahLst/>
              <a:cxnLst/>
              <a:rect l="l" t="t" r="r" b="b"/>
              <a:pathLst>
                <a:path w="11276" h="10014" extrusionOk="0">
                  <a:moveTo>
                    <a:pt x="5644" y="1"/>
                  </a:moveTo>
                  <a:cubicBezTo>
                    <a:pt x="5203" y="1"/>
                    <a:pt x="4810" y="227"/>
                    <a:pt x="4596" y="620"/>
                  </a:cubicBezTo>
                  <a:lnTo>
                    <a:pt x="822" y="7168"/>
                  </a:lnTo>
                  <a:cubicBezTo>
                    <a:pt x="774" y="7240"/>
                    <a:pt x="798" y="7347"/>
                    <a:pt x="881" y="7395"/>
                  </a:cubicBezTo>
                  <a:cubicBezTo>
                    <a:pt x="903" y="7406"/>
                    <a:pt x="929" y="7411"/>
                    <a:pt x="955" y="7411"/>
                  </a:cubicBezTo>
                  <a:cubicBezTo>
                    <a:pt x="1012" y="7411"/>
                    <a:pt x="1071" y="7384"/>
                    <a:pt x="1096" y="7335"/>
                  </a:cubicBezTo>
                  <a:lnTo>
                    <a:pt x="4882" y="787"/>
                  </a:lnTo>
                  <a:cubicBezTo>
                    <a:pt x="5049" y="513"/>
                    <a:pt x="5322" y="346"/>
                    <a:pt x="5644" y="346"/>
                  </a:cubicBezTo>
                  <a:cubicBezTo>
                    <a:pt x="5953" y="346"/>
                    <a:pt x="6239" y="513"/>
                    <a:pt x="6394" y="787"/>
                  </a:cubicBezTo>
                  <a:lnTo>
                    <a:pt x="10775" y="8359"/>
                  </a:lnTo>
                  <a:cubicBezTo>
                    <a:pt x="10942" y="8621"/>
                    <a:pt x="10942" y="8954"/>
                    <a:pt x="10775" y="9240"/>
                  </a:cubicBezTo>
                  <a:cubicBezTo>
                    <a:pt x="10609" y="9502"/>
                    <a:pt x="10323" y="9669"/>
                    <a:pt x="10013" y="9669"/>
                  </a:cubicBezTo>
                  <a:lnTo>
                    <a:pt x="1262" y="9669"/>
                  </a:lnTo>
                  <a:cubicBezTo>
                    <a:pt x="953" y="9669"/>
                    <a:pt x="667" y="9502"/>
                    <a:pt x="500" y="9240"/>
                  </a:cubicBezTo>
                  <a:cubicBezTo>
                    <a:pt x="346" y="8966"/>
                    <a:pt x="346" y="8645"/>
                    <a:pt x="500" y="8359"/>
                  </a:cubicBezTo>
                  <a:lnTo>
                    <a:pt x="774" y="7895"/>
                  </a:lnTo>
                  <a:cubicBezTo>
                    <a:pt x="822" y="7823"/>
                    <a:pt x="786" y="7716"/>
                    <a:pt x="715" y="7668"/>
                  </a:cubicBezTo>
                  <a:cubicBezTo>
                    <a:pt x="693" y="7657"/>
                    <a:pt x="667" y="7652"/>
                    <a:pt x="641" y="7652"/>
                  </a:cubicBezTo>
                  <a:cubicBezTo>
                    <a:pt x="583" y="7652"/>
                    <a:pt x="521" y="7679"/>
                    <a:pt x="488" y="7728"/>
                  </a:cubicBezTo>
                  <a:lnTo>
                    <a:pt x="227" y="8192"/>
                  </a:lnTo>
                  <a:cubicBezTo>
                    <a:pt x="0" y="8561"/>
                    <a:pt x="0" y="9026"/>
                    <a:pt x="227" y="9395"/>
                  </a:cubicBezTo>
                  <a:cubicBezTo>
                    <a:pt x="441" y="9776"/>
                    <a:pt x="834" y="10014"/>
                    <a:pt x="1262" y="10014"/>
                  </a:cubicBezTo>
                  <a:lnTo>
                    <a:pt x="10013" y="10014"/>
                  </a:lnTo>
                  <a:cubicBezTo>
                    <a:pt x="10442" y="10014"/>
                    <a:pt x="10847" y="9788"/>
                    <a:pt x="11061" y="9395"/>
                  </a:cubicBezTo>
                  <a:cubicBezTo>
                    <a:pt x="11276" y="9026"/>
                    <a:pt x="11276" y="8585"/>
                    <a:pt x="11061" y="8192"/>
                  </a:cubicBezTo>
                  <a:lnTo>
                    <a:pt x="6680" y="620"/>
                  </a:lnTo>
                  <a:cubicBezTo>
                    <a:pt x="6453" y="251"/>
                    <a:pt x="6072" y="1"/>
                    <a:pt x="5644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10572;p78">
              <a:extLst>
                <a:ext uri="{FF2B5EF4-FFF2-40B4-BE49-F238E27FC236}">
                  <a16:creationId xmlns:a16="http://schemas.microsoft.com/office/drawing/2014/main" xmlns="" id="{56EB72F2-3A1E-48E2-BA2D-0E90EB456D9C}"/>
                </a:ext>
              </a:extLst>
            </p:cNvPr>
            <p:cNvSpPr/>
            <p:nvPr/>
          </p:nvSpPr>
          <p:spPr>
            <a:xfrm>
              <a:off x="3613400" y="3727167"/>
              <a:ext cx="299831" cy="261661"/>
            </a:xfrm>
            <a:custGeom>
              <a:avLst/>
              <a:gdLst/>
              <a:ahLst/>
              <a:cxnLst/>
              <a:rect l="l" t="t" r="r" b="b"/>
              <a:pathLst>
                <a:path w="9442" h="8240" extrusionOk="0">
                  <a:moveTo>
                    <a:pt x="4727" y="358"/>
                  </a:moveTo>
                  <a:lnTo>
                    <a:pt x="9085" y="7907"/>
                  </a:lnTo>
                  <a:lnTo>
                    <a:pt x="381" y="7907"/>
                  </a:lnTo>
                  <a:lnTo>
                    <a:pt x="4727" y="358"/>
                  </a:lnTo>
                  <a:close/>
                  <a:moveTo>
                    <a:pt x="4727" y="1"/>
                  </a:moveTo>
                  <a:cubicBezTo>
                    <a:pt x="4608" y="1"/>
                    <a:pt x="4501" y="60"/>
                    <a:pt x="4441" y="168"/>
                  </a:cubicBezTo>
                  <a:lnTo>
                    <a:pt x="60" y="7740"/>
                  </a:lnTo>
                  <a:cubicBezTo>
                    <a:pt x="0" y="7847"/>
                    <a:pt x="0" y="7966"/>
                    <a:pt x="60" y="8073"/>
                  </a:cubicBezTo>
                  <a:cubicBezTo>
                    <a:pt x="119" y="8192"/>
                    <a:pt x="226" y="8240"/>
                    <a:pt x="345" y="8240"/>
                  </a:cubicBezTo>
                  <a:lnTo>
                    <a:pt x="9096" y="8240"/>
                  </a:lnTo>
                  <a:cubicBezTo>
                    <a:pt x="9216" y="8240"/>
                    <a:pt x="9323" y="8180"/>
                    <a:pt x="9382" y="8073"/>
                  </a:cubicBezTo>
                  <a:cubicBezTo>
                    <a:pt x="9442" y="7966"/>
                    <a:pt x="9442" y="7847"/>
                    <a:pt x="9382" y="7740"/>
                  </a:cubicBezTo>
                  <a:lnTo>
                    <a:pt x="5001" y="168"/>
                  </a:lnTo>
                  <a:cubicBezTo>
                    <a:pt x="4941" y="60"/>
                    <a:pt x="4846" y="1"/>
                    <a:pt x="4727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10573;p78">
              <a:extLst>
                <a:ext uri="{FF2B5EF4-FFF2-40B4-BE49-F238E27FC236}">
                  <a16:creationId xmlns:a16="http://schemas.microsoft.com/office/drawing/2014/main" xmlns="" id="{146ED6E7-D9B5-44EE-B037-49844F0522CA}"/>
                </a:ext>
              </a:extLst>
            </p:cNvPr>
            <p:cNvSpPr/>
            <p:nvPr/>
          </p:nvSpPr>
          <p:spPr>
            <a:xfrm>
              <a:off x="3735879" y="3910171"/>
              <a:ext cx="54873" cy="54841"/>
            </a:xfrm>
            <a:custGeom>
              <a:avLst/>
              <a:gdLst/>
              <a:ahLst/>
              <a:cxnLst/>
              <a:rect l="l" t="t" r="r" b="b"/>
              <a:pathLst>
                <a:path w="1728" h="1727" extrusionOk="0">
                  <a:moveTo>
                    <a:pt x="870" y="322"/>
                  </a:moveTo>
                  <a:cubicBezTo>
                    <a:pt x="1168" y="322"/>
                    <a:pt x="1406" y="572"/>
                    <a:pt x="1406" y="870"/>
                  </a:cubicBezTo>
                  <a:cubicBezTo>
                    <a:pt x="1406" y="1167"/>
                    <a:pt x="1168" y="1405"/>
                    <a:pt x="870" y="1405"/>
                  </a:cubicBezTo>
                  <a:cubicBezTo>
                    <a:pt x="572" y="1405"/>
                    <a:pt x="334" y="1167"/>
                    <a:pt x="334" y="870"/>
                  </a:cubicBezTo>
                  <a:cubicBezTo>
                    <a:pt x="334" y="572"/>
                    <a:pt x="572" y="322"/>
                    <a:pt x="870" y="322"/>
                  </a:cubicBezTo>
                  <a:close/>
                  <a:moveTo>
                    <a:pt x="870" y="0"/>
                  </a:moveTo>
                  <a:cubicBezTo>
                    <a:pt x="394" y="0"/>
                    <a:pt x="1" y="393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3"/>
                    <a:pt x="1346" y="0"/>
                    <a:pt x="870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10574;p78">
              <a:extLst>
                <a:ext uri="{FF2B5EF4-FFF2-40B4-BE49-F238E27FC236}">
                  <a16:creationId xmlns:a16="http://schemas.microsoft.com/office/drawing/2014/main" xmlns="" id="{6F6A0ADC-C116-4D4E-92D2-17DE7A491647}"/>
                </a:ext>
              </a:extLst>
            </p:cNvPr>
            <p:cNvSpPr/>
            <p:nvPr/>
          </p:nvSpPr>
          <p:spPr>
            <a:xfrm>
              <a:off x="3738896" y="3788422"/>
              <a:ext cx="49188" cy="114604"/>
            </a:xfrm>
            <a:custGeom>
              <a:avLst/>
              <a:gdLst/>
              <a:ahLst/>
              <a:cxnLst/>
              <a:rect l="l" t="t" r="r" b="b"/>
              <a:pathLst>
                <a:path w="1549" h="3609" extrusionOk="0">
                  <a:moveTo>
                    <a:pt x="572" y="1"/>
                  </a:moveTo>
                  <a:cubicBezTo>
                    <a:pt x="263" y="1"/>
                    <a:pt x="1" y="251"/>
                    <a:pt x="1" y="572"/>
                  </a:cubicBezTo>
                  <a:lnTo>
                    <a:pt x="1" y="3037"/>
                  </a:lnTo>
                  <a:cubicBezTo>
                    <a:pt x="1" y="3346"/>
                    <a:pt x="263" y="3608"/>
                    <a:pt x="572" y="3608"/>
                  </a:cubicBezTo>
                  <a:lnTo>
                    <a:pt x="965" y="3608"/>
                  </a:lnTo>
                  <a:cubicBezTo>
                    <a:pt x="1275" y="3608"/>
                    <a:pt x="1549" y="3358"/>
                    <a:pt x="1549" y="3037"/>
                  </a:cubicBezTo>
                  <a:lnTo>
                    <a:pt x="1549" y="1560"/>
                  </a:lnTo>
                  <a:cubicBezTo>
                    <a:pt x="1549" y="1465"/>
                    <a:pt x="1465" y="1394"/>
                    <a:pt x="1382" y="1394"/>
                  </a:cubicBezTo>
                  <a:cubicBezTo>
                    <a:pt x="1287" y="1394"/>
                    <a:pt x="1215" y="1465"/>
                    <a:pt x="1215" y="1560"/>
                  </a:cubicBezTo>
                  <a:lnTo>
                    <a:pt x="1215" y="3037"/>
                  </a:lnTo>
                  <a:cubicBezTo>
                    <a:pt x="1215" y="3168"/>
                    <a:pt x="1108" y="3275"/>
                    <a:pt x="977" y="3275"/>
                  </a:cubicBezTo>
                  <a:lnTo>
                    <a:pt x="584" y="3275"/>
                  </a:lnTo>
                  <a:cubicBezTo>
                    <a:pt x="453" y="3275"/>
                    <a:pt x="346" y="3168"/>
                    <a:pt x="346" y="3037"/>
                  </a:cubicBezTo>
                  <a:lnTo>
                    <a:pt x="346" y="572"/>
                  </a:lnTo>
                  <a:cubicBezTo>
                    <a:pt x="346" y="441"/>
                    <a:pt x="453" y="334"/>
                    <a:pt x="584" y="334"/>
                  </a:cubicBezTo>
                  <a:lnTo>
                    <a:pt x="977" y="334"/>
                  </a:lnTo>
                  <a:cubicBezTo>
                    <a:pt x="1108" y="334"/>
                    <a:pt x="1215" y="441"/>
                    <a:pt x="1215" y="572"/>
                  </a:cubicBezTo>
                  <a:lnTo>
                    <a:pt x="1215" y="906"/>
                  </a:lnTo>
                  <a:cubicBezTo>
                    <a:pt x="1215" y="989"/>
                    <a:pt x="1287" y="1072"/>
                    <a:pt x="1382" y="1072"/>
                  </a:cubicBezTo>
                  <a:cubicBezTo>
                    <a:pt x="1465" y="1072"/>
                    <a:pt x="1549" y="989"/>
                    <a:pt x="1549" y="906"/>
                  </a:cubicBezTo>
                  <a:lnTo>
                    <a:pt x="1549" y="572"/>
                  </a:lnTo>
                  <a:cubicBezTo>
                    <a:pt x="1549" y="263"/>
                    <a:pt x="1287" y="1"/>
                    <a:pt x="965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4" name="Google Shape;11109;p80">
            <a:extLst>
              <a:ext uri="{FF2B5EF4-FFF2-40B4-BE49-F238E27FC236}">
                <a16:creationId xmlns:a16="http://schemas.microsoft.com/office/drawing/2014/main" xmlns="" id="{51F64FD0-4AC6-44F7-AFE2-D402DB644694}"/>
              </a:ext>
            </a:extLst>
          </p:cNvPr>
          <p:cNvSpPr/>
          <p:nvPr/>
        </p:nvSpPr>
        <p:spPr>
          <a:xfrm>
            <a:off x="6223759" y="506289"/>
            <a:ext cx="230049" cy="289758"/>
          </a:xfrm>
          <a:custGeom>
            <a:avLst/>
            <a:gdLst/>
            <a:ahLst/>
            <a:cxnLst/>
            <a:rect l="l" t="t" r="r" b="b"/>
            <a:pathLst>
              <a:path w="7228" h="9104" extrusionOk="0">
                <a:moveTo>
                  <a:pt x="3810" y="3781"/>
                </a:moveTo>
                <a:cubicBezTo>
                  <a:pt x="4001" y="3781"/>
                  <a:pt x="4156" y="3936"/>
                  <a:pt x="4156" y="4138"/>
                </a:cubicBezTo>
                <a:lnTo>
                  <a:pt x="4156" y="4472"/>
                </a:lnTo>
                <a:cubicBezTo>
                  <a:pt x="4144" y="4757"/>
                  <a:pt x="3906" y="4995"/>
                  <a:pt x="3632" y="4995"/>
                </a:cubicBezTo>
                <a:cubicBezTo>
                  <a:pt x="3334" y="4995"/>
                  <a:pt x="3108" y="4757"/>
                  <a:pt x="3108" y="4472"/>
                </a:cubicBezTo>
                <a:lnTo>
                  <a:pt x="3108" y="4138"/>
                </a:lnTo>
                <a:cubicBezTo>
                  <a:pt x="3108" y="3936"/>
                  <a:pt x="3275" y="3781"/>
                  <a:pt x="3465" y="3781"/>
                </a:cubicBezTo>
                <a:close/>
                <a:moveTo>
                  <a:pt x="3787" y="5329"/>
                </a:moveTo>
                <a:lnTo>
                  <a:pt x="3787" y="5400"/>
                </a:lnTo>
                <a:cubicBezTo>
                  <a:pt x="3810" y="5460"/>
                  <a:pt x="3822" y="5519"/>
                  <a:pt x="3846" y="5567"/>
                </a:cubicBezTo>
                <a:lnTo>
                  <a:pt x="3632" y="5781"/>
                </a:lnTo>
                <a:lnTo>
                  <a:pt x="3596" y="5781"/>
                </a:lnTo>
                <a:lnTo>
                  <a:pt x="3370" y="5567"/>
                </a:lnTo>
                <a:cubicBezTo>
                  <a:pt x="3406" y="5519"/>
                  <a:pt x="3417" y="5460"/>
                  <a:pt x="3417" y="5400"/>
                </a:cubicBezTo>
                <a:lnTo>
                  <a:pt x="3417" y="5329"/>
                </a:lnTo>
                <a:close/>
                <a:moveTo>
                  <a:pt x="3617" y="361"/>
                </a:moveTo>
                <a:cubicBezTo>
                  <a:pt x="4471" y="361"/>
                  <a:pt x="5286" y="670"/>
                  <a:pt x="5918" y="1257"/>
                </a:cubicBezTo>
                <a:cubicBezTo>
                  <a:pt x="6573" y="1888"/>
                  <a:pt x="6942" y="2733"/>
                  <a:pt x="6942" y="3638"/>
                </a:cubicBezTo>
                <a:cubicBezTo>
                  <a:pt x="6906" y="4281"/>
                  <a:pt x="6692" y="4936"/>
                  <a:pt x="6323" y="5484"/>
                </a:cubicBezTo>
                <a:cubicBezTo>
                  <a:pt x="5953" y="6019"/>
                  <a:pt x="5430" y="6436"/>
                  <a:pt x="4822" y="6674"/>
                </a:cubicBezTo>
                <a:cubicBezTo>
                  <a:pt x="4620" y="6758"/>
                  <a:pt x="4501" y="6948"/>
                  <a:pt x="4501" y="7139"/>
                </a:cubicBezTo>
                <a:lnTo>
                  <a:pt x="4501" y="7591"/>
                </a:lnTo>
                <a:cubicBezTo>
                  <a:pt x="4501" y="7662"/>
                  <a:pt x="4489" y="7722"/>
                  <a:pt x="4441" y="7781"/>
                </a:cubicBezTo>
                <a:lnTo>
                  <a:pt x="4287" y="8032"/>
                </a:lnTo>
                <a:cubicBezTo>
                  <a:pt x="4263" y="8043"/>
                  <a:pt x="4251" y="8079"/>
                  <a:pt x="4251" y="8091"/>
                </a:cubicBezTo>
                <a:lnTo>
                  <a:pt x="3025" y="8091"/>
                </a:lnTo>
                <a:cubicBezTo>
                  <a:pt x="3013" y="8079"/>
                  <a:pt x="3013" y="8043"/>
                  <a:pt x="3001" y="8032"/>
                </a:cubicBezTo>
                <a:lnTo>
                  <a:pt x="2834" y="7781"/>
                </a:lnTo>
                <a:cubicBezTo>
                  <a:pt x="2786" y="7722"/>
                  <a:pt x="2775" y="7651"/>
                  <a:pt x="2775" y="7591"/>
                </a:cubicBezTo>
                <a:lnTo>
                  <a:pt x="2775" y="6067"/>
                </a:lnTo>
                <a:cubicBezTo>
                  <a:pt x="2775" y="5996"/>
                  <a:pt x="2822" y="5936"/>
                  <a:pt x="2882" y="5900"/>
                </a:cubicBezTo>
                <a:lnTo>
                  <a:pt x="3167" y="5769"/>
                </a:lnTo>
                <a:lnTo>
                  <a:pt x="3417" y="6019"/>
                </a:lnTo>
                <a:cubicBezTo>
                  <a:pt x="3477" y="6079"/>
                  <a:pt x="3560" y="6127"/>
                  <a:pt x="3656" y="6127"/>
                </a:cubicBezTo>
                <a:cubicBezTo>
                  <a:pt x="3751" y="6127"/>
                  <a:pt x="3834" y="6103"/>
                  <a:pt x="3894" y="6019"/>
                </a:cubicBezTo>
                <a:lnTo>
                  <a:pt x="4144" y="5769"/>
                </a:lnTo>
                <a:lnTo>
                  <a:pt x="4429" y="5900"/>
                </a:lnTo>
                <a:cubicBezTo>
                  <a:pt x="4489" y="5936"/>
                  <a:pt x="4537" y="5996"/>
                  <a:pt x="4537" y="6067"/>
                </a:cubicBezTo>
                <a:lnTo>
                  <a:pt x="4537" y="6198"/>
                </a:lnTo>
                <a:cubicBezTo>
                  <a:pt x="4537" y="6293"/>
                  <a:pt x="4608" y="6365"/>
                  <a:pt x="4703" y="6365"/>
                </a:cubicBezTo>
                <a:cubicBezTo>
                  <a:pt x="4787" y="6365"/>
                  <a:pt x="4858" y="6293"/>
                  <a:pt x="4858" y="6198"/>
                </a:cubicBezTo>
                <a:lnTo>
                  <a:pt x="4858" y="6067"/>
                </a:lnTo>
                <a:cubicBezTo>
                  <a:pt x="4858" y="5877"/>
                  <a:pt x="4763" y="5698"/>
                  <a:pt x="4584" y="5626"/>
                </a:cubicBezTo>
                <a:lnTo>
                  <a:pt x="4179" y="5412"/>
                </a:lnTo>
                <a:lnTo>
                  <a:pt x="4179" y="5400"/>
                </a:lnTo>
                <a:lnTo>
                  <a:pt x="4179" y="5162"/>
                </a:lnTo>
                <a:cubicBezTo>
                  <a:pt x="4382" y="5007"/>
                  <a:pt x="4525" y="4757"/>
                  <a:pt x="4525" y="4472"/>
                </a:cubicBezTo>
                <a:lnTo>
                  <a:pt x="4525" y="4138"/>
                </a:lnTo>
                <a:cubicBezTo>
                  <a:pt x="4525" y="3757"/>
                  <a:pt x="4227" y="3448"/>
                  <a:pt x="3834" y="3448"/>
                </a:cubicBezTo>
                <a:lnTo>
                  <a:pt x="3489" y="3448"/>
                </a:lnTo>
                <a:cubicBezTo>
                  <a:pt x="3120" y="3448"/>
                  <a:pt x="2810" y="3745"/>
                  <a:pt x="2810" y="4138"/>
                </a:cubicBezTo>
                <a:lnTo>
                  <a:pt x="2810" y="4472"/>
                </a:lnTo>
                <a:cubicBezTo>
                  <a:pt x="2810" y="4757"/>
                  <a:pt x="2941" y="4995"/>
                  <a:pt x="3156" y="5162"/>
                </a:cubicBezTo>
                <a:lnTo>
                  <a:pt x="3156" y="5400"/>
                </a:lnTo>
                <a:lnTo>
                  <a:pt x="3156" y="5412"/>
                </a:lnTo>
                <a:lnTo>
                  <a:pt x="2751" y="5626"/>
                </a:lnTo>
                <a:cubicBezTo>
                  <a:pt x="2572" y="5710"/>
                  <a:pt x="2465" y="5877"/>
                  <a:pt x="2465" y="6067"/>
                </a:cubicBezTo>
                <a:lnTo>
                  <a:pt x="2465" y="6674"/>
                </a:lnTo>
                <a:cubicBezTo>
                  <a:pt x="1882" y="6460"/>
                  <a:pt x="1381" y="6055"/>
                  <a:pt x="1012" y="5567"/>
                </a:cubicBezTo>
                <a:cubicBezTo>
                  <a:pt x="572" y="4984"/>
                  <a:pt x="369" y="4281"/>
                  <a:pt x="381" y="3567"/>
                </a:cubicBezTo>
                <a:cubicBezTo>
                  <a:pt x="393" y="2745"/>
                  <a:pt x="727" y="1959"/>
                  <a:pt x="1310" y="1364"/>
                </a:cubicBezTo>
                <a:cubicBezTo>
                  <a:pt x="1882" y="769"/>
                  <a:pt x="2655" y="412"/>
                  <a:pt x="3477" y="364"/>
                </a:cubicBezTo>
                <a:cubicBezTo>
                  <a:pt x="3524" y="362"/>
                  <a:pt x="3571" y="361"/>
                  <a:pt x="3617" y="361"/>
                </a:cubicBezTo>
                <a:close/>
                <a:moveTo>
                  <a:pt x="4144" y="8424"/>
                </a:moveTo>
                <a:lnTo>
                  <a:pt x="4144" y="8782"/>
                </a:lnTo>
                <a:lnTo>
                  <a:pt x="3108" y="8794"/>
                </a:lnTo>
                <a:cubicBezTo>
                  <a:pt x="3108" y="8794"/>
                  <a:pt x="3096" y="8794"/>
                  <a:pt x="3096" y="8782"/>
                </a:cubicBezTo>
                <a:lnTo>
                  <a:pt x="3096" y="8424"/>
                </a:lnTo>
                <a:close/>
                <a:moveTo>
                  <a:pt x="3635" y="0"/>
                </a:moveTo>
                <a:cubicBezTo>
                  <a:pt x="3563" y="0"/>
                  <a:pt x="3490" y="2"/>
                  <a:pt x="3417" y="7"/>
                </a:cubicBezTo>
                <a:cubicBezTo>
                  <a:pt x="2513" y="54"/>
                  <a:pt x="1667" y="435"/>
                  <a:pt x="1024" y="1114"/>
                </a:cubicBezTo>
                <a:cubicBezTo>
                  <a:pt x="381" y="1769"/>
                  <a:pt x="24" y="2626"/>
                  <a:pt x="12" y="3531"/>
                </a:cubicBezTo>
                <a:cubicBezTo>
                  <a:pt x="0" y="4341"/>
                  <a:pt x="238" y="5103"/>
                  <a:pt x="691" y="5734"/>
                </a:cubicBezTo>
                <a:cubicBezTo>
                  <a:pt x="1131" y="6317"/>
                  <a:pt x="1739" y="6781"/>
                  <a:pt x="2405" y="7019"/>
                </a:cubicBezTo>
                <a:lnTo>
                  <a:pt x="2405" y="7603"/>
                </a:lnTo>
                <a:cubicBezTo>
                  <a:pt x="2405" y="7734"/>
                  <a:pt x="2453" y="7865"/>
                  <a:pt x="2524" y="7972"/>
                </a:cubicBezTo>
                <a:lnTo>
                  <a:pt x="2691" y="8222"/>
                </a:lnTo>
                <a:cubicBezTo>
                  <a:pt x="2739" y="8282"/>
                  <a:pt x="2751" y="8353"/>
                  <a:pt x="2751" y="8413"/>
                </a:cubicBezTo>
                <a:lnTo>
                  <a:pt x="2751" y="8770"/>
                </a:lnTo>
                <a:cubicBezTo>
                  <a:pt x="2751" y="8948"/>
                  <a:pt x="2894" y="9103"/>
                  <a:pt x="3072" y="9103"/>
                </a:cubicBezTo>
                <a:lnTo>
                  <a:pt x="4108" y="9103"/>
                </a:lnTo>
                <a:cubicBezTo>
                  <a:pt x="4287" y="9103"/>
                  <a:pt x="4429" y="8948"/>
                  <a:pt x="4429" y="8770"/>
                </a:cubicBezTo>
                <a:lnTo>
                  <a:pt x="4429" y="8413"/>
                </a:lnTo>
                <a:cubicBezTo>
                  <a:pt x="4429" y="8341"/>
                  <a:pt x="4441" y="8282"/>
                  <a:pt x="4489" y="8222"/>
                </a:cubicBezTo>
                <a:lnTo>
                  <a:pt x="4656" y="7972"/>
                </a:lnTo>
                <a:cubicBezTo>
                  <a:pt x="4727" y="7865"/>
                  <a:pt x="4775" y="7734"/>
                  <a:pt x="4775" y="7603"/>
                </a:cubicBezTo>
                <a:lnTo>
                  <a:pt x="4775" y="7150"/>
                </a:lnTo>
                <a:cubicBezTo>
                  <a:pt x="4775" y="7079"/>
                  <a:pt x="4822" y="7008"/>
                  <a:pt x="4894" y="6984"/>
                </a:cubicBezTo>
                <a:cubicBezTo>
                  <a:pt x="5561" y="6734"/>
                  <a:pt x="6132" y="6269"/>
                  <a:pt x="6549" y="5698"/>
                </a:cubicBezTo>
                <a:cubicBezTo>
                  <a:pt x="6966" y="5079"/>
                  <a:pt x="7180" y="4388"/>
                  <a:pt x="7180" y="3638"/>
                </a:cubicBezTo>
                <a:cubicBezTo>
                  <a:pt x="7227" y="2614"/>
                  <a:pt x="6823" y="1674"/>
                  <a:pt x="6096" y="995"/>
                </a:cubicBezTo>
                <a:cubicBezTo>
                  <a:pt x="5422" y="354"/>
                  <a:pt x="4564" y="0"/>
                  <a:pt x="3635" y="0"/>
                </a:cubicBezTo>
                <a:close/>
              </a:path>
            </a:pathLst>
          </a:custGeom>
          <a:solidFill>
            <a:srgbClr val="657E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30" name="Picture 6" descr="https://o.remove.bg/downloads/a8f8a765-7f45-4f40-ae76-55f0df5f6f23/depositphotos_124295218-stock-illustration-cupid-bow-and-arrow-flat-removebg-preview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03475">
            <a:off x="1357377" y="167475"/>
            <a:ext cx="1129230" cy="112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303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3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/>
      <p:bldP spid="5" grpId="0" animBg="1"/>
      <p:bldP spid="30" grpId="0"/>
      <p:bldP spid="31" grpId="0" animBg="1"/>
      <p:bldP spid="6" grpId="0" animBg="1"/>
      <p:bldP spid="32" grpId="0"/>
      <p:bldP spid="34" grpId="0" animBg="1"/>
      <p:bldP spid="35" grpId="0"/>
      <p:bldP spid="37" grpId="0" animBg="1"/>
      <p:bldP spid="38" grpId="0"/>
      <p:bldP spid="8" grpId="0" animBg="1"/>
      <p:bldP spid="40" grpId="0" animBg="1"/>
      <p:bldP spid="41" grpId="0"/>
      <p:bldP spid="9" grpId="0"/>
      <p:bldP spid="258" grpId="0" animBg="1"/>
      <p:bldP spid="259" grpId="0" animBg="1"/>
      <p:bldP spid="260" grpId="0" animBg="1"/>
      <p:bldP spid="261" grpId="0" animBg="1"/>
      <p:bldP spid="262" grpId="0" animBg="1"/>
      <p:bldP spid="12" grpId="0" animBg="1"/>
      <p:bldP spid="264" grpId="0" animBg="1"/>
      <p:bldP spid="1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4" grpId="0" animBg="1"/>
      <p:bldP spid="275" grpId="0" animBg="1"/>
      <p:bldP spid="276" grpId="0" animBg="1"/>
      <p:bldP spid="263" grpId="0" animBg="1"/>
      <p:bldP spid="11" grpId="0" animBg="1"/>
      <p:bldP spid="279" grpId="0"/>
      <p:bldP spid="280" grpId="0"/>
      <p:bldP spid="281" grpId="0"/>
      <p:bldP spid="282" grpId="0"/>
      <p:bldP spid="283" grpId="0"/>
      <p:bldP spid="284" grpId="0"/>
      <p:bldP spid="285" grpId="0"/>
      <p:bldP spid="286" grpId="0"/>
      <p:bldP spid="287" grpId="0"/>
      <p:bldP spid="297" grpId="0"/>
      <p:bldP spid="298" grpId="0"/>
      <p:bldP spid="30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813" name="Google Shape;813;p37"/>
          <p:cNvSpPr txBox="1">
            <a:spLocks noGrp="1"/>
          </p:cNvSpPr>
          <p:nvPr>
            <p:ph type="title" idx="9"/>
          </p:nvPr>
        </p:nvSpPr>
        <p:spPr>
          <a:xfrm>
            <a:off x="294597" y="587389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lt1"/>
                </a:solidFill>
              </a:rPr>
              <a:t>01</a:t>
            </a:r>
          </a:p>
        </p:txBody>
      </p:sp>
      <p:sp>
        <p:nvSpPr>
          <p:cNvPr id="77" name="Retângulo 76"/>
          <p:cNvSpPr/>
          <p:nvPr/>
        </p:nvSpPr>
        <p:spPr>
          <a:xfrm>
            <a:off x="294597" y="2149790"/>
            <a:ext cx="4058327" cy="128177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8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725664" y="2149791"/>
            <a:ext cx="2750961" cy="1224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lvl="0" algn="just" defTabSz="457200" eaLnBrk="0" hangingPunct="0">
              <a:lnSpc>
                <a:spcPct val="150000"/>
              </a:lnSpc>
              <a:defRPr/>
            </a:pPr>
            <a:r>
              <a:rPr lang="pt-BR" sz="1200" dirty="0" smtClean="0">
                <a:solidFill>
                  <a:srgbClr val="FFFFFF"/>
                </a:solidFill>
              </a:rPr>
              <a:t>EXECUTORES: </a:t>
            </a:r>
          </a:p>
          <a:p>
            <a:pPr lvl="0" algn="just" defTabSz="457200" eaLnBrk="0" hangingPunct="0">
              <a:lnSpc>
                <a:spcPct val="150000"/>
              </a:lnSpc>
              <a:defRPr/>
            </a:pPr>
            <a:r>
              <a:rPr lang="pt-BR" sz="1200" dirty="0" smtClean="0">
                <a:solidFill>
                  <a:srgbClr val="000000"/>
                </a:solidFill>
              </a:rPr>
              <a:t>Diretoria </a:t>
            </a:r>
            <a:r>
              <a:rPr lang="pt-BR" sz="1200" dirty="0">
                <a:solidFill>
                  <a:srgbClr val="000000"/>
                </a:solidFill>
              </a:rPr>
              <a:t>da SETIC</a:t>
            </a:r>
          </a:p>
          <a:p>
            <a:pPr lvl="0" algn="just" defTabSz="457200" eaLnBrk="0" hangingPunct="0">
              <a:lnSpc>
                <a:spcPct val="150000"/>
              </a:lnSpc>
              <a:defRPr/>
            </a:pPr>
            <a:r>
              <a:rPr lang="pt-BR" sz="1200" dirty="0">
                <a:solidFill>
                  <a:srgbClr val="000000"/>
                </a:solidFill>
              </a:rPr>
              <a:t>Coordenação de  INFOVIA</a:t>
            </a:r>
          </a:p>
          <a:p>
            <a:pPr marL="0" indent="0" algn="just" defTabSz="457200" eaLnBrk="0" hangingPunct="0">
              <a:spcAft>
                <a:spcPts val="600"/>
              </a:spcAft>
              <a:defRPr/>
            </a:pPr>
            <a:endParaRPr lang="pt-BR" sz="1000" dirty="0">
              <a:solidFill>
                <a:srgbClr val="000000"/>
              </a:solidFill>
            </a:endParaRP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sp>
        <p:nvSpPr>
          <p:cNvPr id="82" name="Freeform 135"/>
          <p:cNvSpPr>
            <a:spLocks noEditPoints="1"/>
          </p:cNvSpPr>
          <p:nvPr/>
        </p:nvSpPr>
        <p:spPr bwMode="auto">
          <a:xfrm>
            <a:off x="351747" y="2219378"/>
            <a:ext cx="431067" cy="457147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580848" y="2162228"/>
            <a:ext cx="4086902" cy="12817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Google Shape;807;p37">
            <a:extLst>
              <a:ext uri="{FF2B5EF4-FFF2-40B4-BE49-F238E27FC236}">
                <a16:creationId xmlns:a16="http://schemas.microsoft.com/office/drawing/2014/main" xmlns="" id="{D2F134E8-2338-44F7-BC5B-61891E067AED}"/>
              </a:ext>
            </a:extLst>
          </p:cNvPr>
          <p:cNvSpPr txBox="1">
            <a:spLocks/>
          </p:cNvSpPr>
          <p:nvPr/>
        </p:nvSpPr>
        <p:spPr>
          <a:xfrm>
            <a:off x="5153025" y="2242006"/>
            <a:ext cx="2878422" cy="1224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>
              <a:buClrTx/>
              <a:buSzTx/>
              <a:defRPr/>
            </a:pPr>
            <a:r>
              <a:rPr lang="pt-BR" sz="1200" dirty="0" smtClean="0">
                <a:solidFill>
                  <a:srgbClr val="FFFFFF"/>
                </a:solidFill>
              </a:rPr>
              <a:t>SISTEMAS E EQUIPAMENTOS</a:t>
            </a:r>
            <a:endParaRPr lang="pt-BR" sz="1200" dirty="0">
              <a:solidFill>
                <a:srgbClr val="FFFFFF"/>
              </a:solidFill>
            </a:endParaRPr>
          </a:p>
          <a:p>
            <a:pPr lvl="0" defTabSz="457200" eaLnBrk="0" hangingPunct="0">
              <a:lnSpc>
                <a:spcPct val="150000"/>
              </a:lnSpc>
              <a:defRPr/>
            </a:pPr>
            <a:r>
              <a:rPr lang="pt-BR" sz="1200" dirty="0">
                <a:solidFill>
                  <a:srgbClr val="000000"/>
                </a:solidFill>
              </a:rPr>
              <a:t>GLPI</a:t>
            </a:r>
          </a:p>
          <a:p>
            <a:pPr lvl="0" defTabSz="457200" eaLnBrk="0" hangingPunct="0">
              <a:lnSpc>
                <a:spcPct val="150000"/>
              </a:lnSpc>
              <a:defRPr/>
            </a:pPr>
            <a:r>
              <a:rPr lang="pt-BR" sz="1200" dirty="0">
                <a:solidFill>
                  <a:srgbClr val="000000"/>
                </a:solidFill>
              </a:rPr>
              <a:t>Excel</a:t>
            </a:r>
          </a:p>
          <a:p>
            <a:pPr lvl="0" defTabSz="457200" eaLnBrk="0" hangingPunct="0">
              <a:lnSpc>
                <a:spcPct val="150000"/>
              </a:lnSpc>
              <a:defRPr/>
            </a:pPr>
            <a:r>
              <a:rPr lang="pt-BR" sz="1200" dirty="0">
                <a:solidFill>
                  <a:srgbClr val="000000"/>
                </a:solidFill>
              </a:rPr>
              <a:t>Giro </a:t>
            </a:r>
            <a:r>
              <a:rPr lang="pt-BR" sz="1200" dirty="0" err="1">
                <a:solidFill>
                  <a:srgbClr val="000000"/>
                </a:solidFill>
              </a:rPr>
              <a:t>Maps</a:t>
            </a:r>
            <a:endParaRPr lang="pt-BR" sz="1200" dirty="0">
              <a:solidFill>
                <a:srgbClr val="000000"/>
              </a:solidFill>
            </a:endParaRPr>
          </a:p>
          <a:p>
            <a:pPr marL="0" indent="0" algn="just" defTabSz="457200" eaLnBrk="0" hangingPunct="0">
              <a:spcAft>
                <a:spcPts val="600"/>
              </a:spcAft>
              <a:defRPr/>
            </a:pPr>
            <a:endParaRPr lang="pt-BR" sz="1000" dirty="0">
              <a:solidFill>
                <a:srgbClr val="000000"/>
              </a:solidFill>
            </a:endParaRPr>
          </a:p>
          <a:p>
            <a:pPr algn="ctr"/>
            <a:endParaRPr lang="pt-BR" sz="1400" b="1" dirty="0">
              <a:solidFill>
                <a:srgbClr val="FFFFFF"/>
              </a:solidFill>
            </a:endParaRPr>
          </a:p>
        </p:txBody>
      </p:sp>
      <p:pic>
        <p:nvPicPr>
          <p:cNvPr id="12" name="Picture 6" descr="https://cdn3.iconfinder.com/data/icons/internet-and-web-4/78/internt_web_technology-02-512.png"/>
          <p:cNvPicPr>
            <a:picLocks noChangeAspect="1" noChangeArrowheads="1"/>
          </p:cNvPicPr>
          <p:nvPr/>
        </p:nvPicPr>
        <p:blipFill>
          <a:blip r:embed="rId4" cstate="print">
            <a:duotone>
              <a:srgbClr val="52505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317" y="2270217"/>
            <a:ext cx="396098" cy="36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467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/>
      <p:bldP spid="82" grpId="0" animBg="1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815" name="Google Shape;815;p37"/>
          <p:cNvSpPr txBox="1">
            <a:spLocks noGrp="1"/>
          </p:cNvSpPr>
          <p:nvPr>
            <p:ph type="title" idx="14"/>
          </p:nvPr>
        </p:nvSpPr>
        <p:spPr>
          <a:xfrm>
            <a:off x="330276" y="528072"/>
            <a:ext cx="916800" cy="58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" sz="3600" dirty="0">
                <a:solidFill>
                  <a:schemeClr val="lt1"/>
                </a:solidFill>
              </a:rPr>
              <a:t>02</a:t>
            </a:r>
          </a:p>
        </p:txBody>
      </p:sp>
      <p:grpSp>
        <p:nvGrpSpPr>
          <p:cNvPr id="16" name="Google Shape;10570;p78">
            <a:extLst>
              <a:ext uri="{FF2B5EF4-FFF2-40B4-BE49-F238E27FC236}">
                <a16:creationId xmlns:a16="http://schemas.microsoft.com/office/drawing/2014/main" xmlns="" id="{9B4C23D3-4BD9-4100-9E7D-1F25E682EF25}"/>
              </a:ext>
            </a:extLst>
          </p:cNvPr>
          <p:cNvGrpSpPr/>
          <p:nvPr/>
        </p:nvGrpSpPr>
        <p:grpSpPr>
          <a:xfrm>
            <a:off x="6617027" y="4372787"/>
            <a:ext cx="358069" cy="317995"/>
            <a:chOff x="3584280" y="3699191"/>
            <a:chExt cx="358069" cy="317995"/>
          </a:xfrm>
        </p:grpSpPr>
        <p:sp>
          <p:nvSpPr>
            <p:cNvPr id="17" name="Google Shape;10571;p78">
              <a:extLst>
                <a:ext uri="{FF2B5EF4-FFF2-40B4-BE49-F238E27FC236}">
                  <a16:creationId xmlns:a16="http://schemas.microsoft.com/office/drawing/2014/main" xmlns="" id="{B3A72833-F579-408A-A0A3-42076631A61D}"/>
                </a:ext>
              </a:extLst>
            </p:cNvPr>
            <p:cNvSpPr/>
            <p:nvPr/>
          </p:nvSpPr>
          <p:spPr>
            <a:xfrm>
              <a:off x="3584280" y="3699191"/>
              <a:ext cx="358069" cy="317995"/>
            </a:xfrm>
            <a:custGeom>
              <a:avLst/>
              <a:gdLst/>
              <a:ahLst/>
              <a:cxnLst/>
              <a:rect l="l" t="t" r="r" b="b"/>
              <a:pathLst>
                <a:path w="11276" h="10014" extrusionOk="0">
                  <a:moveTo>
                    <a:pt x="5644" y="1"/>
                  </a:moveTo>
                  <a:cubicBezTo>
                    <a:pt x="5203" y="1"/>
                    <a:pt x="4810" y="227"/>
                    <a:pt x="4596" y="620"/>
                  </a:cubicBezTo>
                  <a:lnTo>
                    <a:pt x="822" y="7168"/>
                  </a:lnTo>
                  <a:cubicBezTo>
                    <a:pt x="774" y="7240"/>
                    <a:pt x="798" y="7347"/>
                    <a:pt x="881" y="7395"/>
                  </a:cubicBezTo>
                  <a:cubicBezTo>
                    <a:pt x="903" y="7406"/>
                    <a:pt x="929" y="7411"/>
                    <a:pt x="955" y="7411"/>
                  </a:cubicBezTo>
                  <a:cubicBezTo>
                    <a:pt x="1012" y="7411"/>
                    <a:pt x="1071" y="7384"/>
                    <a:pt x="1096" y="7335"/>
                  </a:cubicBezTo>
                  <a:lnTo>
                    <a:pt x="4882" y="787"/>
                  </a:lnTo>
                  <a:cubicBezTo>
                    <a:pt x="5049" y="513"/>
                    <a:pt x="5322" y="346"/>
                    <a:pt x="5644" y="346"/>
                  </a:cubicBezTo>
                  <a:cubicBezTo>
                    <a:pt x="5953" y="346"/>
                    <a:pt x="6239" y="513"/>
                    <a:pt x="6394" y="787"/>
                  </a:cubicBezTo>
                  <a:lnTo>
                    <a:pt x="10775" y="8359"/>
                  </a:lnTo>
                  <a:cubicBezTo>
                    <a:pt x="10942" y="8621"/>
                    <a:pt x="10942" y="8954"/>
                    <a:pt x="10775" y="9240"/>
                  </a:cubicBezTo>
                  <a:cubicBezTo>
                    <a:pt x="10609" y="9502"/>
                    <a:pt x="10323" y="9669"/>
                    <a:pt x="10013" y="9669"/>
                  </a:cubicBezTo>
                  <a:lnTo>
                    <a:pt x="1262" y="9669"/>
                  </a:lnTo>
                  <a:cubicBezTo>
                    <a:pt x="953" y="9669"/>
                    <a:pt x="667" y="9502"/>
                    <a:pt x="500" y="9240"/>
                  </a:cubicBezTo>
                  <a:cubicBezTo>
                    <a:pt x="346" y="8966"/>
                    <a:pt x="346" y="8645"/>
                    <a:pt x="500" y="8359"/>
                  </a:cubicBezTo>
                  <a:lnTo>
                    <a:pt x="774" y="7895"/>
                  </a:lnTo>
                  <a:cubicBezTo>
                    <a:pt x="822" y="7823"/>
                    <a:pt x="786" y="7716"/>
                    <a:pt x="715" y="7668"/>
                  </a:cubicBezTo>
                  <a:cubicBezTo>
                    <a:pt x="693" y="7657"/>
                    <a:pt x="667" y="7652"/>
                    <a:pt x="641" y="7652"/>
                  </a:cubicBezTo>
                  <a:cubicBezTo>
                    <a:pt x="583" y="7652"/>
                    <a:pt x="521" y="7679"/>
                    <a:pt x="488" y="7728"/>
                  </a:cubicBezTo>
                  <a:lnTo>
                    <a:pt x="227" y="8192"/>
                  </a:lnTo>
                  <a:cubicBezTo>
                    <a:pt x="0" y="8561"/>
                    <a:pt x="0" y="9026"/>
                    <a:pt x="227" y="9395"/>
                  </a:cubicBezTo>
                  <a:cubicBezTo>
                    <a:pt x="441" y="9776"/>
                    <a:pt x="834" y="10014"/>
                    <a:pt x="1262" y="10014"/>
                  </a:cubicBezTo>
                  <a:lnTo>
                    <a:pt x="10013" y="10014"/>
                  </a:lnTo>
                  <a:cubicBezTo>
                    <a:pt x="10442" y="10014"/>
                    <a:pt x="10847" y="9788"/>
                    <a:pt x="11061" y="9395"/>
                  </a:cubicBezTo>
                  <a:cubicBezTo>
                    <a:pt x="11276" y="9026"/>
                    <a:pt x="11276" y="8585"/>
                    <a:pt x="11061" y="8192"/>
                  </a:cubicBezTo>
                  <a:lnTo>
                    <a:pt x="6680" y="620"/>
                  </a:lnTo>
                  <a:cubicBezTo>
                    <a:pt x="6453" y="251"/>
                    <a:pt x="6072" y="1"/>
                    <a:pt x="5644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0572;p78">
              <a:extLst>
                <a:ext uri="{FF2B5EF4-FFF2-40B4-BE49-F238E27FC236}">
                  <a16:creationId xmlns:a16="http://schemas.microsoft.com/office/drawing/2014/main" xmlns="" id="{56EB72F2-3A1E-48E2-BA2D-0E90EB456D9C}"/>
                </a:ext>
              </a:extLst>
            </p:cNvPr>
            <p:cNvSpPr/>
            <p:nvPr/>
          </p:nvSpPr>
          <p:spPr>
            <a:xfrm>
              <a:off x="3613400" y="3727167"/>
              <a:ext cx="299831" cy="261661"/>
            </a:xfrm>
            <a:custGeom>
              <a:avLst/>
              <a:gdLst/>
              <a:ahLst/>
              <a:cxnLst/>
              <a:rect l="l" t="t" r="r" b="b"/>
              <a:pathLst>
                <a:path w="9442" h="8240" extrusionOk="0">
                  <a:moveTo>
                    <a:pt x="4727" y="358"/>
                  </a:moveTo>
                  <a:lnTo>
                    <a:pt x="9085" y="7907"/>
                  </a:lnTo>
                  <a:lnTo>
                    <a:pt x="381" y="7907"/>
                  </a:lnTo>
                  <a:lnTo>
                    <a:pt x="4727" y="358"/>
                  </a:lnTo>
                  <a:close/>
                  <a:moveTo>
                    <a:pt x="4727" y="1"/>
                  </a:moveTo>
                  <a:cubicBezTo>
                    <a:pt x="4608" y="1"/>
                    <a:pt x="4501" y="60"/>
                    <a:pt x="4441" y="168"/>
                  </a:cubicBezTo>
                  <a:lnTo>
                    <a:pt x="60" y="7740"/>
                  </a:lnTo>
                  <a:cubicBezTo>
                    <a:pt x="0" y="7847"/>
                    <a:pt x="0" y="7966"/>
                    <a:pt x="60" y="8073"/>
                  </a:cubicBezTo>
                  <a:cubicBezTo>
                    <a:pt x="119" y="8192"/>
                    <a:pt x="226" y="8240"/>
                    <a:pt x="345" y="8240"/>
                  </a:cubicBezTo>
                  <a:lnTo>
                    <a:pt x="9096" y="8240"/>
                  </a:lnTo>
                  <a:cubicBezTo>
                    <a:pt x="9216" y="8240"/>
                    <a:pt x="9323" y="8180"/>
                    <a:pt x="9382" y="8073"/>
                  </a:cubicBezTo>
                  <a:cubicBezTo>
                    <a:pt x="9442" y="7966"/>
                    <a:pt x="9442" y="7847"/>
                    <a:pt x="9382" y="7740"/>
                  </a:cubicBezTo>
                  <a:lnTo>
                    <a:pt x="5001" y="168"/>
                  </a:lnTo>
                  <a:cubicBezTo>
                    <a:pt x="4941" y="60"/>
                    <a:pt x="4846" y="1"/>
                    <a:pt x="4727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573;p78">
              <a:extLst>
                <a:ext uri="{FF2B5EF4-FFF2-40B4-BE49-F238E27FC236}">
                  <a16:creationId xmlns:a16="http://schemas.microsoft.com/office/drawing/2014/main" xmlns="" id="{146ED6E7-D9B5-44EE-B037-49844F0522CA}"/>
                </a:ext>
              </a:extLst>
            </p:cNvPr>
            <p:cNvSpPr/>
            <p:nvPr/>
          </p:nvSpPr>
          <p:spPr>
            <a:xfrm>
              <a:off x="3735879" y="3910171"/>
              <a:ext cx="54873" cy="54841"/>
            </a:xfrm>
            <a:custGeom>
              <a:avLst/>
              <a:gdLst/>
              <a:ahLst/>
              <a:cxnLst/>
              <a:rect l="l" t="t" r="r" b="b"/>
              <a:pathLst>
                <a:path w="1728" h="1727" extrusionOk="0">
                  <a:moveTo>
                    <a:pt x="870" y="322"/>
                  </a:moveTo>
                  <a:cubicBezTo>
                    <a:pt x="1168" y="322"/>
                    <a:pt x="1406" y="572"/>
                    <a:pt x="1406" y="870"/>
                  </a:cubicBezTo>
                  <a:cubicBezTo>
                    <a:pt x="1406" y="1167"/>
                    <a:pt x="1168" y="1405"/>
                    <a:pt x="870" y="1405"/>
                  </a:cubicBezTo>
                  <a:cubicBezTo>
                    <a:pt x="572" y="1405"/>
                    <a:pt x="334" y="1167"/>
                    <a:pt x="334" y="870"/>
                  </a:cubicBezTo>
                  <a:cubicBezTo>
                    <a:pt x="334" y="572"/>
                    <a:pt x="572" y="322"/>
                    <a:pt x="870" y="322"/>
                  </a:cubicBezTo>
                  <a:close/>
                  <a:moveTo>
                    <a:pt x="870" y="0"/>
                  </a:moveTo>
                  <a:cubicBezTo>
                    <a:pt x="394" y="0"/>
                    <a:pt x="1" y="393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3"/>
                    <a:pt x="1346" y="0"/>
                    <a:pt x="870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0574;p78">
              <a:extLst>
                <a:ext uri="{FF2B5EF4-FFF2-40B4-BE49-F238E27FC236}">
                  <a16:creationId xmlns:a16="http://schemas.microsoft.com/office/drawing/2014/main" xmlns="" id="{6F6A0ADC-C116-4D4E-92D2-17DE7A491647}"/>
                </a:ext>
              </a:extLst>
            </p:cNvPr>
            <p:cNvSpPr/>
            <p:nvPr/>
          </p:nvSpPr>
          <p:spPr>
            <a:xfrm>
              <a:off x="3738896" y="3788422"/>
              <a:ext cx="49188" cy="114604"/>
            </a:xfrm>
            <a:custGeom>
              <a:avLst/>
              <a:gdLst/>
              <a:ahLst/>
              <a:cxnLst/>
              <a:rect l="l" t="t" r="r" b="b"/>
              <a:pathLst>
                <a:path w="1549" h="3609" extrusionOk="0">
                  <a:moveTo>
                    <a:pt x="572" y="1"/>
                  </a:moveTo>
                  <a:cubicBezTo>
                    <a:pt x="263" y="1"/>
                    <a:pt x="1" y="251"/>
                    <a:pt x="1" y="572"/>
                  </a:cubicBezTo>
                  <a:lnTo>
                    <a:pt x="1" y="3037"/>
                  </a:lnTo>
                  <a:cubicBezTo>
                    <a:pt x="1" y="3346"/>
                    <a:pt x="263" y="3608"/>
                    <a:pt x="572" y="3608"/>
                  </a:cubicBezTo>
                  <a:lnTo>
                    <a:pt x="965" y="3608"/>
                  </a:lnTo>
                  <a:cubicBezTo>
                    <a:pt x="1275" y="3608"/>
                    <a:pt x="1549" y="3358"/>
                    <a:pt x="1549" y="3037"/>
                  </a:cubicBezTo>
                  <a:lnTo>
                    <a:pt x="1549" y="1560"/>
                  </a:lnTo>
                  <a:cubicBezTo>
                    <a:pt x="1549" y="1465"/>
                    <a:pt x="1465" y="1394"/>
                    <a:pt x="1382" y="1394"/>
                  </a:cubicBezTo>
                  <a:cubicBezTo>
                    <a:pt x="1287" y="1394"/>
                    <a:pt x="1215" y="1465"/>
                    <a:pt x="1215" y="1560"/>
                  </a:cubicBezTo>
                  <a:lnTo>
                    <a:pt x="1215" y="3037"/>
                  </a:lnTo>
                  <a:cubicBezTo>
                    <a:pt x="1215" y="3168"/>
                    <a:pt x="1108" y="3275"/>
                    <a:pt x="977" y="3275"/>
                  </a:cubicBezTo>
                  <a:lnTo>
                    <a:pt x="584" y="3275"/>
                  </a:lnTo>
                  <a:cubicBezTo>
                    <a:pt x="453" y="3275"/>
                    <a:pt x="346" y="3168"/>
                    <a:pt x="346" y="3037"/>
                  </a:cubicBezTo>
                  <a:lnTo>
                    <a:pt x="346" y="572"/>
                  </a:lnTo>
                  <a:cubicBezTo>
                    <a:pt x="346" y="441"/>
                    <a:pt x="453" y="334"/>
                    <a:pt x="584" y="334"/>
                  </a:cubicBezTo>
                  <a:lnTo>
                    <a:pt x="977" y="334"/>
                  </a:lnTo>
                  <a:cubicBezTo>
                    <a:pt x="1108" y="334"/>
                    <a:pt x="1215" y="441"/>
                    <a:pt x="1215" y="572"/>
                  </a:cubicBezTo>
                  <a:lnTo>
                    <a:pt x="1215" y="906"/>
                  </a:lnTo>
                  <a:cubicBezTo>
                    <a:pt x="1215" y="989"/>
                    <a:pt x="1287" y="1072"/>
                    <a:pt x="1382" y="1072"/>
                  </a:cubicBezTo>
                  <a:cubicBezTo>
                    <a:pt x="1465" y="1072"/>
                    <a:pt x="1549" y="989"/>
                    <a:pt x="1549" y="906"/>
                  </a:cubicBezTo>
                  <a:lnTo>
                    <a:pt x="1549" y="572"/>
                  </a:lnTo>
                  <a:cubicBezTo>
                    <a:pt x="1549" y="263"/>
                    <a:pt x="1287" y="1"/>
                    <a:pt x="965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11109;p80">
            <a:extLst>
              <a:ext uri="{FF2B5EF4-FFF2-40B4-BE49-F238E27FC236}">
                <a16:creationId xmlns:a16="http://schemas.microsoft.com/office/drawing/2014/main" xmlns="" id="{51F64FD0-4AC6-44F7-AFE2-D402DB644694}"/>
              </a:ext>
            </a:extLst>
          </p:cNvPr>
          <p:cNvSpPr/>
          <p:nvPr/>
        </p:nvSpPr>
        <p:spPr>
          <a:xfrm>
            <a:off x="7900273" y="4372666"/>
            <a:ext cx="230049" cy="289758"/>
          </a:xfrm>
          <a:custGeom>
            <a:avLst/>
            <a:gdLst/>
            <a:ahLst/>
            <a:cxnLst/>
            <a:rect l="l" t="t" r="r" b="b"/>
            <a:pathLst>
              <a:path w="7228" h="9104" extrusionOk="0">
                <a:moveTo>
                  <a:pt x="3810" y="3781"/>
                </a:moveTo>
                <a:cubicBezTo>
                  <a:pt x="4001" y="3781"/>
                  <a:pt x="4156" y="3936"/>
                  <a:pt x="4156" y="4138"/>
                </a:cubicBezTo>
                <a:lnTo>
                  <a:pt x="4156" y="4472"/>
                </a:lnTo>
                <a:cubicBezTo>
                  <a:pt x="4144" y="4757"/>
                  <a:pt x="3906" y="4995"/>
                  <a:pt x="3632" y="4995"/>
                </a:cubicBezTo>
                <a:cubicBezTo>
                  <a:pt x="3334" y="4995"/>
                  <a:pt x="3108" y="4757"/>
                  <a:pt x="3108" y="4472"/>
                </a:cubicBezTo>
                <a:lnTo>
                  <a:pt x="3108" y="4138"/>
                </a:lnTo>
                <a:cubicBezTo>
                  <a:pt x="3108" y="3936"/>
                  <a:pt x="3275" y="3781"/>
                  <a:pt x="3465" y="3781"/>
                </a:cubicBezTo>
                <a:close/>
                <a:moveTo>
                  <a:pt x="3787" y="5329"/>
                </a:moveTo>
                <a:lnTo>
                  <a:pt x="3787" y="5400"/>
                </a:lnTo>
                <a:cubicBezTo>
                  <a:pt x="3810" y="5460"/>
                  <a:pt x="3822" y="5519"/>
                  <a:pt x="3846" y="5567"/>
                </a:cubicBezTo>
                <a:lnTo>
                  <a:pt x="3632" y="5781"/>
                </a:lnTo>
                <a:lnTo>
                  <a:pt x="3596" y="5781"/>
                </a:lnTo>
                <a:lnTo>
                  <a:pt x="3370" y="5567"/>
                </a:lnTo>
                <a:cubicBezTo>
                  <a:pt x="3406" y="5519"/>
                  <a:pt x="3417" y="5460"/>
                  <a:pt x="3417" y="5400"/>
                </a:cubicBezTo>
                <a:lnTo>
                  <a:pt x="3417" y="5329"/>
                </a:lnTo>
                <a:close/>
                <a:moveTo>
                  <a:pt x="3617" y="361"/>
                </a:moveTo>
                <a:cubicBezTo>
                  <a:pt x="4471" y="361"/>
                  <a:pt x="5286" y="670"/>
                  <a:pt x="5918" y="1257"/>
                </a:cubicBezTo>
                <a:cubicBezTo>
                  <a:pt x="6573" y="1888"/>
                  <a:pt x="6942" y="2733"/>
                  <a:pt x="6942" y="3638"/>
                </a:cubicBezTo>
                <a:cubicBezTo>
                  <a:pt x="6906" y="4281"/>
                  <a:pt x="6692" y="4936"/>
                  <a:pt x="6323" y="5484"/>
                </a:cubicBezTo>
                <a:cubicBezTo>
                  <a:pt x="5953" y="6019"/>
                  <a:pt x="5430" y="6436"/>
                  <a:pt x="4822" y="6674"/>
                </a:cubicBezTo>
                <a:cubicBezTo>
                  <a:pt x="4620" y="6758"/>
                  <a:pt x="4501" y="6948"/>
                  <a:pt x="4501" y="7139"/>
                </a:cubicBezTo>
                <a:lnTo>
                  <a:pt x="4501" y="7591"/>
                </a:lnTo>
                <a:cubicBezTo>
                  <a:pt x="4501" y="7662"/>
                  <a:pt x="4489" y="7722"/>
                  <a:pt x="4441" y="7781"/>
                </a:cubicBezTo>
                <a:lnTo>
                  <a:pt x="4287" y="8032"/>
                </a:lnTo>
                <a:cubicBezTo>
                  <a:pt x="4263" y="8043"/>
                  <a:pt x="4251" y="8079"/>
                  <a:pt x="4251" y="8091"/>
                </a:cubicBezTo>
                <a:lnTo>
                  <a:pt x="3025" y="8091"/>
                </a:lnTo>
                <a:cubicBezTo>
                  <a:pt x="3013" y="8079"/>
                  <a:pt x="3013" y="8043"/>
                  <a:pt x="3001" y="8032"/>
                </a:cubicBezTo>
                <a:lnTo>
                  <a:pt x="2834" y="7781"/>
                </a:lnTo>
                <a:cubicBezTo>
                  <a:pt x="2786" y="7722"/>
                  <a:pt x="2775" y="7651"/>
                  <a:pt x="2775" y="7591"/>
                </a:cubicBezTo>
                <a:lnTo>
                  <a:pt x="2775" y="6067"/>
                </a:lnTo>
                <a:cubicBezTo>
                  <a:pt x="2775" y="5996"/>
                  <a:pt x="2822" y="5936"/>
                  <a:pt x="2882" y="5900"/>
                </a:cubicBezTo>
                <a:lnTo>
                  <a:pt x="3167" y="5769"/>
                </a:lnTo>
                <a:lnTo>
                  <a:pt x="3417" y="6019"/>
                </a:lnTo>
                <a:cubicBezTo>
                  <a:pt x="3477" y="6079"/>
                  <a:pt x="3560" y="6127"/>
                  <a:pt x="3656" y="6127"/>
                </a:cubicBezTo>
                <a:cubicBezTo>
                  <a:pt x="3751" y="6127"/>
                  <a:pt x="3834" y="6103"/>
                  <a:pt x="3894" y="6019"/>
                </a:cubicBezTo>
                <a:lnTo>
                  <a:pt x="4144" y="5769"/>
                </a:lnTo>
                <a:lnTo>
                  <a:pt x="4429" y="5900"/>
                </a:lnTo>
                <a:cubicBezTo>
                  <a:pt x="4489" y="5936"/>
                  <a:pt x="4537" y="5996"/>
                  <a:pt x="4537" y="6067"/>
                </a:cubicBezTo>
                <a:lnTo>
                  <a:pt x="4537" y="6198"/>
                </a:lnTo>
                <a:cubicBezTo>
                  <a:pt x="4537" y="6293"/>
                  <a:pt x="4608" y="6365"/>
                  <a:pt x="4703" y="6365"/>
                </a:cubicBezTo>
                <a:cubicBezTo>
                  <a:pt x="4787" y="6365"/>
                  <a:pt x="4858" y="6293"/>
                  <a:pt x="4858" y="6198"/>
                </a:cubicBezTo>
                <a:lnTo>
                  <a:pt x="4858" y="6067"/>
                </a:lnTo>
                <a:cubicBezTo>
                  <a:pt x="4858" y="5877"/>
                  <a:pt x="4763" y="5698"/>
                  <a:pt x="4584" y="5626"/>
                </a:cubicBezTo>
                <a:lnTo>
                  <a:pt x="4179" y="5412"/>
                </a:lnTo>
                <a:lnTo>
                  <a:pt x="4179" y="5400"/>
                </a:lnTo>
                <a:lnTo>
                  <a:pt x="4179" y="5162"/>
                </a:lnTo>
                <a:cubicBezTo>
                  <a:pt x="4382" y="5007"/>
                  <a:pt x="4525" y="4757"/>
                  <a:pt x="4525" y="4472"/>
                </a:cubicBezTo>
                <a:lnTo>
                  <a:pt x="4525" y="4138"/>
                </a:lnTo>
                <a:cubicBezTo>
                  <a:pt x="4525" y="3757"/>
                  <a:pt x="4227" y="3448"/>
                  <a:pt x="3834" y="3448"/>
                </a:cubicBezTo>
                <a:lnTo>
                  <a:pt x="3489" y="3448"/>
                </a:lnTo>
                <a:cubicBezTo>
                  <a:pt x="3120" y="3448"/>
                  <a:pt x="2810" y="3745"/>
                  <a:pt x="2810" y="4138"/>
                </a:cubicBezTo>
                <a:lnTo>
                  <a:pt x="2810" y="4472"/>
                </a:lnTo>
                <a:cubicBezTo>
                  <a:pt x="2810" y="4757"/>
                  <a:pt x="2941" y="4995"/>
                  <a:pt x="3156" y="5162"/>
                </a:cubicBezTo>
                <a:lnTo>
                  <a:pt x="3156" y="5400"/>
                </a:lnTo>
                <a:lnTo>
                  <a:pt x="3156" y="5412"/>
                </a:lnTo>
                <a:lnTo>
                  <a:pt x="2751" y="5626"/>
                </a:lnTo>
                <a:cubicBezTo>
                  <a:pt x="2572" y="5710"/>
                  <a:pt x="2465" y="5877"/>
                  <a:pt x="2465" y="6067"/>
                </a:cubicBezTo>
                <a:lnTo>
                  <a:pt x="2465" y="6674"/>
                </a:lnTo>
                <a:cubicBezTo>
                  <a:pt x="1882" y="6460"/>
                  <a:pt x="1381" y="6055"/>
                  <a:pt x="1012" y="5567"/>
                </a:cubicBezTo>
                <a:cubicBezTo>
                  <a:pt x="572" y="4984"/>
                  <a:pt x="369" y="4281"/>
                  <a:pt x="381" y="3567"/>
                </a:cubicBezTo>
                <a:cubicBezTo>
                  <a:pt x="393" y="2745"/>
                  <a:pt x="727" y="1959"/>
                  <a:pt x="1310" y="1364"/>
                </a:cubicBezTo>
                <a:cubicBezTo>
                  <a:pt x="1882" y="769"/>
                  <a:pt x="2655" y="412"/>
                  <a:pt x="3477" y="364"/>
                </a:cubicBezTo>
                <a:cubicBezTo>
                  <a:pt x="3524" y="362"/>
                  <a:pt x="3571" y="361"/>
                  <a:pt x="3617" y="361"/>
                </a:cubicBezTo>
                <a:close/>
                <a:moveTo>
                  <a:pt x="4144" y="8424"/>
                </a:moveTo>
                <a:lnTo>
                  <a:pt x="4144" y="8782"/>
                </a:lnTo>
                <a:lnTo>
                  <a:pt x="3108" y="8794"/>
                </a:lnTo>
                <a:cubicBezTo>
                  <a:pt x="3108" y="8794"/>
                  <a:pt x="3096" y="8794"/>
                  <a:pt x="3096" y="8782"/>
                </a:cubicBezTo>
                <a:lnTo>
                  <a:pt x="3096" y="8424"/>
                </a:lnTo>
                <a:close/>
                <a:moveTo>
                  <a:pt x="3635" y="0"/>
                </a:moveTo>
                <a:cubicBezTo>
                  <a:pt x="3563" y="0"/>
                  <a:pt x="3490" y="2"/>
                  <a:pt x="3417" y="7"/>
                </a:cubicBezTo>
                <a:cubicBezTo>
                  <a:pt x="2513" y="54"/>
                  <a:pt x="1667" y="435"/>
                  <a:pt x="1024" y="1114"/>
                </a:cubicBezTo>
                <a:cubicBezTo>
                  <a:pt x="381" y="1769"/>
                  <a:pt x="24" y="2626"/>
                  <a:pt x="12" y="3531"/>
                </a:cubicBezTo>
                <a:cubicBezTo>
                  <a:pt x="0" y="4341"/>
                  <a:pt x="238" y="5103"/>
                  <a:pt x="691" y="5734"/>
                </a:cubicBezTo>
                <a:cubicBezTo>
                  <a:pt x="1131" y="6317"/>
                  <a:pt x="1739" y="6781"/>
                  <a:pt x="2405" y="7019"/>
                </a:cubicBezTo>
                <a:lnTo>
                  <a:pt x="2405" y="7603"/>
                </a:lnTo>
                <a:cubicBezTo>
                  <a:pt x="2405" y="7734"/>
                  <a:pt x="2453" y="7865"/>
                  <a:pt x="2524" y="7972"/>
                </a:cubicBezTo>
                <a:lnTo>
                  <a:pt x="2691" y="8222"/>
                </a:lnTo>
                <a:cubicBezTo>
                  <a:pt x="2739" y="8282"/>
                  <a:pt x="2751" y="8353"/>
                  <a:pt x="2751" y="8413"/>
                </a:cubicBezTo>
                <a:lnTo>
                  <a:pt x="2751" y="8770"/>
                </a:lnTo>
                <a:cubicBezTo>
                  <a:pt x="2751" y="8948"/>
                  <a:pt x="2894" y="9103"/>
                  <a:pt x="3072" y="9103"/>
                </a:cubicBezTo>
                <a:lnTo>
                  <a:pt x="4108" y="9103"/>
                </a:lnTo>
                <a:cubicBezTo>
                  <a:pt x="4287" y="9103"/>
                  <a:pt x="4429" y="8948"/>
                  <a:pt x="4429" y="8770"/>
                </a:cubicBezTo>
                <a:lnTo>
                  <a:pt x="4429" y="8413"/>
                </a:lnTo>
                <a:cubicBezTo>
                  <a:pt x="4429" y="8341"/>
                  <a:pt x="4441" y="8282"/>
                  <a:pt x="4489" y="8222"/>
                </a:cubicBezTo>
                <a:lnTo>
                  <a:pt x="4656" y="7972"/>
                </a:lnTo>
                <a:cubicBezTo>
                  <a:pt x="4727" y="7865"/>
                  <a:pt x="4775" y="7734"/>
                  <a:pt x="4775" y="7603"/>
                </a:cubicBezTo>
                <a:lnTo>
                  <a:pt x="4775" y="7150"/>
                </a:lnTo>
                <a:cubicBezTo>
                  <a:pt x="4775" y="7079"/>
                  <a:pt x="4822" y="7008"/>
                  <a:pt x="4894" y="6984"/>
                </a:cubicBezTo>
                <a:cubicBezTo>
                  <a:pt x="5561" y="6734"/>
                  <a:pt x="6132" y="6269"/>
                  <a:pt x="6549" y="5698"/>
                </a:cubicBezTo>
                <a:cubicBezTo>
                  <a:pt x="6966" y="5079"/>
                  <a:pt x="7180" y="4388"/>
                  <a:pt x="7180" y="3638"/>
                </a:cubicBezTo>
                <a:cubicBezTo>
                  <a:pt x="7227" y="2614"/>
                  <a:pt x="6823" y="1674"/>
                  <a:pt x="6096" y="995"/>
                </a:cubicBezTo>
                <a:cubicBezTo>
                  <a:pt x="5422" y="354"/>
                  <a:pt x="4564" y="0"/>
                  <a:pt x="3635" y="0"/>
                </a:cubicBezTo>
                <a:close/>
              </a:path>
            </a:pathLst>
          </a:custGeom>
          <a:solidFill>
            <a:srgbClr val="657E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807;p37">
            <a:extLst>
              <a:ext uri="{FF2B5EF4-FFF2-40B4-BE49-F238E27FC236}">
                <a16:creationId xmlns:a16="http://schemas.microsoft.com/office/drawing/2014/main" xmlns="" id="{9C009CFC-A655-46F3-9E71-2A072891AA9F}"/>
              </a:ext>
            </a:extLst>
          </p:cNvPr>
          <p:cNvSpPr txBox="1">
            <a:spLocks/>
          </p:cNvSpPr>
          <p:nvPr/>
        </p:nvSpPr>
        <p:spPr>
          <a:xfrm>
            <a:off x="5857673" y="4697087"/>
            <a:ext cx="1876779" cy="3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pt-BR" sz="1000" dirty="0">
                <a:solidFill>
                  <a:schemeClr val="accent4">
                    <a:lumMod val="50000"/>
                  </a:schemeClr>
                </a:solidFill>
              </a:rPr>
              <a:t>Problemas</a:t>
            </a:r>
          </a:p>
        </p:txBody>
      </p:sp>
      <p:sp>
        <p:nvSpPr>
          <p:cNvPr id="23" name="Google Shape;807;p37">
            <a:extLst>
              <a:ext uri="{FF2B5EF4-FFF2-40B4-BE49-F238E27FC236}">
                <a16:creationId xmlns:a16="http://schemas.microsoft.com/office/drawing/2014/main" xmlns="" id="{751DB88D-9657-4D33-A652-AC6EB3C70325}"/>
              </a:ext>
            </a:extLst>
          </p:cNvPr>
          <p:cNvSpPr txBox="1">
            <a:spLocks/>
          </p:cNvSpPr>
          <p:nvPr/>
        </p:nvSpPr>
        <p:spPr>
          <a:xfrm>
            <a:off x="7076910" y="4701183"/>
            <a:ext cx="1876779" cy="3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pt-BR" sz="1000" dirty="0">
                <a:solidFill>
                  <a:schemeClr val="accent4">
                    <a:lumMod val="50000"/>
                  </a:schemeClr>
                </a:solidFill>
              </a:rPr>
              <a:t>Solução</a:t>
            </a:r>
          </a:p>
        </p:txBody>
      </p:sp>
      <p:pic>
        <p:nvPicPr>
          <p:cNvPr id="24" name="Imagem 23"/>
          <p:cNvPicPr/>
          <p:nvPr/>
        </p:nvPicPr>
        <p:blipFill>
          <a:blip r:embed="rId4"/>
          <a:stretch>
            <a:fillRect/>
          </a:stretch>
        </p:blipFill>
        <p:spPr>
          <a:xfrm>
            <a:off x="330276" y="1310321"/>
            <a:ext cx="8651987" cy="30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43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6" name="Google Shape;814;p37">
            <a:extLst>
              <a:ext uri="{FF2B5EF4-FFF2-40B4-BE49-F238E27FC236}">
                <a16:creationId xmlns:a16="http://schemas.microsoft.com/office/drawing/2014/main" xmlns="" id="{1A7FC618-CB05-4319-ADEB-24267F8F9B28}"/>
              </a:ext>
            </a:extLst>
          </p:cNvPr>
          <p:cNvSpPr txBox="1">
            <a:spLocks/>
          </p:cNvSpPr>
          <p:nvPr/>
        </p:nvSpPr>
        <p:spPr>
          <a:xfrm>
            <a:off x="352540" y="588828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>
                <a:solidFill>
                  <a:schemeClr val="lt1"/>
                </a:solidFill>
              </a:rPr>
              <a:t>03</a:t>
            </a:r>
          </a:p>
        </p:txBody>
      </p:sp>
      <p:sp>
        <p:nvSpPr>
          <p:cNvPr id="17" name="Subtítulo 16">
            <a:extLst>
              <a:ext uri="{FF2B5EF4-FFF2-40B4-BE49-F238E27FC236}">
                <a16:creationId xmlns:a16="http://schemas.microsoft.com/office/drawing/2014/main" xmlns="" id="{0734C982-2347-47CF-A898-4D5B318CE1D2}"/>
              </a:ext>
            </a:extLst>
          </p:cNvPr>
          <p:cNvSpPr>
            <a:spLocks noGrp="1"/>
          </p:cNvSpPr>
          <p:nvPr>
            <p:ph type="subTitle" idx="7"/>
          </p:nvPr>
        </p:nvSpPr>
        <p:spPr>
          <a:xfrm>
            <a:off x="3139114" y="1385144"/>
            <a:ext cx="2354100" cy="324300"/>
          </a:xfrm>
        </p:spPr>
        <p:txBody>
          <a:bodyPr/>
          <a:lstStyle/>
          <a:p>
            <a:pPr algn="ctr"/>
            <a:r>
              <a:rPr lang="pt-BR" sz="1800" dirty="0">
                <a:solidFill>
                  <a:schemeClr val="accent2">
                    <a:lumMod val="75000"/>
                  </a:schemeClr>
                </a:solidFill>
              </a:rPr>
              <a:t>Ordem da Fênix</a:t>
            </a:r>
          </a:p>
        </p:txBody>
      </p:sp>
      <p:grpSp>
        <p:nvGrpSpPr>
          <p:cNvPr id="21" name="Google Shape;891;p39">
            <a:extLst>
              <a:ext uri="{FF2B5EF4-FFF2-40B4-BE49-F238E27FC236}">
                <a16:creationId xmlns:a16="http://schemas.microsoft.com/office/drawing/2014/main" xmlns="" id="{EBEE2715-DA14-4630-93FA-8BE2B3612F34}"/>
              </a:ext>
            </a:extLst>
          </p:cNvPr>
          <p:cNvGrpSpPr/>
          <p:nvPr/>
        </p:nvGrpSpPr>
        <p:grpSpPr>
          <a:xfrm>
            <a:off x="263487" y="1919259"/>
            <a:ext cx="184621" cy="194647"/>
            <a:chOff x="4854075" y="2527625"/>
            <a:chExt cx="56000" cy="59050"/>
          </a:xfrm>
        </p:grpSpPr>
        <p:sp>
          <p:nvSpPr>
            <p:cNvPr id="22" name="Google Shape;892;p39">
              <a:extLst>
                <a:ext uri="{FF2B5EF4-FFF2-40B4-BE49-F238E27FC236}">
                  <a16:creationId xmlns:a16="http://schemas.microsoft.com/office/drawing/2014/main" xmlns="" id="{82A28CFC-0873-4FA7-BDEC-23DA8278CF86}"/>
                </a:ext>
              </a:extLst>
            </p:cNvPr>
            <p:cNvSpPr/>
            <p:nvPr/>
          </p:nvSpPr>
          <p:spPr>
            <a:xfrm>
              <a:off x="4872325" y="2527625"/>
              <a:ext cx="37750" cy="59050"/>
            </a:xfrm>
            <a:custGeom>
              <a:avLst/>
              <a:gdLst/>
              <a:ahLst/>
              <a:cxnLst/>
              <a:rect l="l" t="t" r="r" b="b"/>
              <a:pathLst>
                <a:path w="1510" h="2362" extrusionOk="0">
                  <a:moveTo>
                    <a:pt x="305" y="1"/>
                  </a:moveTo>
                  <a:cubicBezTo>
                    <a:pt x="141" y="1"/>
                    <a:pt x="1" y="210"/>
                    <a:pt x="146" y="371"/>
                  </a:cubicBezTo>
                  <a:lnTo>
                    <a:pt x="961" y="1179"/>
                  </a:lnTo>
                  <a:lnTo>
                    <a:pt x="146" y="1994"/>
                  </a:lnTo>
                  <a:cubicBezTo>
                    <a:pt x="0" y="2151"/>
                    <a:pt x="143" y="2361"/>
                    <a:pt x="308" y="2361"/>
                  </a:cubicBezTo>
                  <a:cubicBezTo>
                    <a:pt x="355" y="2361"/>
                    <a:pt x="404" y="2344"/>
                    <a:pt x="449" y="2304"/>
                  </a:cubicBezTo>
                  <a:lnTo>
                    <a:pt x="1423" y="1338"/>
                  </a:lnTo>
                  <a:cubicBezTo>
                    <a:pt x="1509" y="1244"/>
                    <a:pt x="1509" y="1107"/>
                    <a:pt x="1423" y="1013"/>
                  </a:cubicBezTo>
                  <a:lnTo>
                    <a:pt x="1423" y="1020"/>
                  </a:lnTo>
                  <a:lnTo>
                    <a:pt x="449" y="61"/>
                  </a:lnTo>
                  <a:cubicBezTo>
                    <a:pt x="403" y="19"/>
                    <a:pt x="353" y="1"/>
                    <a:pt x="30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893;p39">
              <a:extLst>
                <a:ext uri="{FF2B5EF4-FFF2-40B4-BE49-F238E27FC236}">
                  <a16:creationId xmlns:a16="http://schemas.microsoft.com/office/drawing/2014/main" xmlns="" id="{44F3BA12-C177-41F4-A50C-113CC1B560CF}"/>
                </a:ext>
              </a:extLst>
            </p:cNvPr>
            <p:cNvSpPr/>
            <p:nvPr/>
          </p:nvSpPr>
          <p:spPr>
            <a:xfrm>
              <a:off x="4854075" y="2539100"/>
              <a:ext cx="26075" cy="35875"/>
            </a:xfrm>
            <a:custGeom>
              <a:avLst/>
              <a:gdLst/>
              <a:ahLst/>
              <a:cxnLst/>
              <a:rect l="l" t="t" r="r" b="b"/>
              <a:pathLst>
                <a:path w="1043" h="1435" extrusionOk="0">
                  <a:moveTo>
                    <a:pt x="326" y="1"/>
                  </a:moveTo>
                  <a:cubicBezTo>
                    <a:pt x="152" y="1"/>
                    <a:pt x="1" y="234"/>
                    <a:pt x="177" y="388"/>
                  </a:cubicBezTo>
                  <a:lnTo>
                    <a:pt x="516" y="720"/>
                  </a:lnTo>
                  <a:lnTo>
                    <a:pt x="177" y="1059"/>
                  </a:lnTo>
                  <a:cubicBezTo>
                    <a:pt x="21" y="1215"/>
                    <a:pt x="165" y="1435"/>
                    <a:pt x="336" y="1435"/>
                  </a:cubicBezTo>
                  <a:cubicBezTo>
                    <a:pt x="386" y="1435"/>
                    <a:pt x="439" y="1415"/>
                    <a:pt x="487" y="1369"/>
                  </a:cubicBezTo>
                  <a:lnTo>
                    <a:pt x="977" y="886"/>
                  </a:lnTo>
                  <a:cubicBezTo>
                    <a:pt x="1020" y="843"/>
                    <a:pt x="1042" y="785"/>
                    <a:pt x="1042" y="720"/>
                  </a:cubicBezTo>
                  <a:cubicBezTo>
                    <a:pt x="1042" y="662"/>
                    <a:pt x="1013" y="605"/>
                    <a:pt x="977" y="561"/>
                  </a:cubicBezTo>
                  <a:lnTo>
                    <a:pt x="487" y="78"/>
                  </a:lnTo>
                  <a:cubicBezTo>
                    <a:pt x="437" y="23"/>
                    <a:pt x="380" y="1"/>
                    <a:pt x="32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" name="Google Shape;880;p39">
            <a:extLst>
              <a:ext uri="{FF2B5EF4-FFF2-40B4-BE49-F238E27FC236}">
                <a16:creationId xmlns:a16="http://schemas.microsoft.com/office/drawing/2014/main" xmlns="" id="{BF04E089-86CB-40C2-AA79-66C74F126AEB}"/>
              </a:ext>
            </a:extLst>
          </p:cNvPr>
          <p:cNvSpPr txBox="1">
            <a:spLocks/>
          </p:cNvSpPr>
          <p:nvPr/>
        </p:nvSpPr>
        <p:spPr>
          <a:xfrm>
            <a:off x="448108" y="1835573"/>
            <a:ext cx="1257299" cy="479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2019</a:t>
            </a:r>
            <a:r>
              <a:rPr lang="en-US" sz="1800" dirty="0"/>
              <a:t>un</a:t>
            </a:r>
          </a:p>
        </p:txBody>
      </p:sp>
      <p:sp>
        <p:nvSpPr>
          <p:cNvPr id="27" name="Google Shape;880;p39">
            <a:extLst>
              <a:ext uri="{FF2B5EF4-FFF2-40B4-BE49-F238E27FC236}">
                <a16:creationId xmlns:a16="http://schemas.microsoft.com/office/drawing/2014/main" xmlns="" id="{E605D2A7-3AE2-4122-B5C9-266822745AC9}"/>
              </a:ext>
            </a:extLst>
          </p:cNvPr>
          <p:cNvSpPr txBox="1">
            <a:spLocks/>
          </p:cNvSpPr>
          <p:nvPr/>
        </p:nvSpPr>
        <p:spPr>
          <a:xfrm>
            <a:off x="1606255" y="2439582"/>
            <a:ext cx="2015281" cy="461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>
                <a:solidFill>
                  <a:schemeClr val="bg1"/>
                </a:solidFill>
              </a:rPr>
              <a:t>11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emandas</a:t>
            </a:r>
            <a:endParaRPr lang="en-US" dirty="0"/>
          </a:p>
        </p:txBody>
      </p:sp>
      <p:sp>
        <p:nvSpPr>
          <p:cNvPr id="28" name="Google Shape;880;p39">
            <a:extLst>
              <a:ext uri="{FF2B5EF4-FFF2-40B4-BE49-F238E27FC236}">
                <a16:creationId xmlns:a16="http://schemas.microsoft.com/office/drawing/2014/main" xmlns="" id="{EB1BAFC6-BD2D-4B62-BEAC-1280C330F357}"/>
              </a:ext>
            </a:extLst>
          </p:cNvPr>
          <p:cNvSpPr txBox="1">
            <a:spLocks/>
          </p:cNvSpPr>
          <p:nvPr/>
        </p:nvSpPr>
        <p:spPr>
          <a:xfrm>
            <a:off x="2197778" y="3674625"/>
            <a:ext cx="2118386" cy="171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>
                <a:solidFill>
                  <a:schemeClr val="bg1"/>
                </a:solidFill>
              </a:rPr>
              <a:t>06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aralisados</a:t>
            </a:r>
            <a:endParaRPr lang="en-US" dirty="0"/>
          </a:p>
        </p:txBody>
      </p:sp>
      <p:sp>
        <p:nvSpPr>
          <p:cNvPr id="29" name="Google Shape;880;p39">
            <a:extLst>
              <a:ext uri="{FF2B5EF4-FFF2-40B4-BE49-F238E27FC236}">
                <a16:creationId xmlns:a16="http://schemas.microsoft.com/office/drawing/2014/main" xmlns="" id="{9349DA48-01D6-4E43-A6E7-1214A0B8DA5A}"/>
              </a:ext>
            </a:extLst>
          </p:cNvPr>
          <p:cNvSpPr txBox="1">
            <a:spLocks/>
          </p:cNvSpPr>
          <p:nvPr/>
        </p:nvSpPr>
        <p:spPr>
          <a:xfrm>
            <a:off x="4649638" y="2421245"/>
            <a:ext cx="2511497" cy="842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>
                <a:solidFill>
                  <a:schemeClr val="bg1"/>
                </a:solidFill>
              </a:rPr>
              <a:t>03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m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fila de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priorização</a:t>
            </a:r>
            <a:endParaRPr lang="en-US" dirty="0"/>
          </a:p>
        </p:txBody>
      </p:sp>
      <p:sp>
        <p:nvSpPr>
          <p:cNvPr id="30" name="Google Shape;880;p39">
            <a:extLst>
              <a:ext uri="{FF2B5EF4-FFF2-40B4-BE49-F238E27FC236}">
                <a16:creationId xmlns:a16="http://schemas.microsoft.com/office/drawing/2014/main" xmlns="" id="{8BECD078-4E82-4E05-84D6-8AC2BB04ED6A}"/>
              </a:ext>
            </a:extLst>
          </p:cNvPr>
          <p:cNvSpPr txBox="1">
            <a:spLocks/>
          </p:cNvSpPr>
          <p:nvPr/>
        </p:nvSpPr>
        <p:spPr>
          <a:xfrm>
            <a:off x="5905387" y="3674625"/>
            <a:ext cx="2511497" cy="560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200" b="1" dirty="0">
                <a:solidFill>
                  <a:schemeClr val="bg1"/>
                </a:solidFill>
              </a:rPr>
              <a:t>02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esenvolvidos</a:t>
            </a:r>
            <a:endParaRPr lang="en-US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5DCDC2AB-2420-4CF8-8811-70C7F63944F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98503" y="428309"/>
            <a:ext cx="904537" cy="904537"/>
          </a:xfrm>
          <a:prstGeom prst="rect">
            <a:avLst/>
          </a:prstGeom>
        </p:spPr>
      </p:pic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3EE35E9A-916E-438C-85E4-6C1E8C21197B}"/>
              </a:ext>
            </a:extLst>
          </p:cNvPr>
          <p:cNvSpPr/>
          <p:nvPr/>
        </p:nvSpPr>
        <p:spPr>
          <a:xfrm>
            <a:off x="448108" y="4373696"/>
            <a:ext cx="1731222" cy="46118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40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24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6" name="Google Shape;814;p37">
            <a:extLst>
              <a:ext uri="{FF2B5EF4-FFF2-40B4-BE49-F238E27FC236}">
                <a16:creationId xmlns:a16="http://schemas.microsoft.com/office/drawing/2014/main" xmlns="" id="{1A7FC618-CB05-4319-ADEB-24267F8F9B28}"/>
              </a:ext>
            </a:extLst>
          </p:cNvPr>
          <p:cNvSpPr txBox="1">
            <a:spLocks/>
          </p:cNvSpPr>
          <p:nvPr/>
        </p:nvSpPr>
        <p:spPr>
          <a:xfrm>
            <a:off x="352540" y="588828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>
                <a:solidFill>
                  <a:schemeClr val="lt1"/>
                </a:solidFill>
              </a:rPr>
              <a:t>03</a:t>
            </a:r>
          </a:p>
        </p:txBody>
      </p:sp>
      <p:sp>
        <p:nvSpPr>
          <p:cNvPr id="17" name="Subtítulo 16">
            <a:extLst>
              <a:ext uri="{FF2B5EF4-FFF2-40B4-BE49-F238E27FC236}">
                <a16:creationId xmlns:a16="http://schemas.microsoft.com/office/drawing/2014/main" xmlns="" id="{0734C982-2347-47CF-A898-4D5B318CE1D2}"/>
              </a:ext>
            </a:extLst>
          </p:cNvPr>
          <p:cNvSpPr>
            <a:spLocks noGrp="1"/>
          </p:cNvSpPr>
          <p:nvPr>
            <p:ph type="subTitle" idx="7"/>
          </p:nvPr>
        </p:nvSpPr>
        <p:spPr>
          <a:xfrm>
            <a:off x="3139114" y="1385144"/>
            <a:ext cx="2354100" cy="324300"/>
          </a:xfrm>
        </p:spPr>
        <p:txBody>
          <a:bodyPr/>
          <a:lstStyle/>
          <a:p>
            <a:pPr algn="ctr"/>
            <a:r>
              <a:rPr lang="pt-BR" sz="1800" dirty="0" err="1" smtClean="0">
                <a:solidFill>
                  <a:schemeClr val="accent2">
                    <a:lumMod val="75000"/>
                  </a:schemeClr>
                </a:solidFill>
              </a:rPr>
              <a:t>Dark</a:t>
            </a:r>
            <a:r>
              <a:rPr lang="pt-BR" sz="1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pt-BR" sz="1800" dirty="0" err="1" smtClean="0">
                <a:solidFill>
                  <a:schemeClr val="accent2">
                    <a:lumMod val="75000"/>
                  </a:schemeClr>
                </a:solidFill>
              </a:rPr>
              <a:t>Souks</a:t>
            </a:r>
            <a:endParaRPr lang="pt-BR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21" name="Google Shape;891;p39">
            <a:extLst>
              <a:ext uri="{FF2B5EF4-FFF2-40B4-BE49-F238E27FC236}">
                <a16:creationId xmlns:a16="http://schemas.microsoft.com/office/drawing/2014/main" xmlns="" id="{EBEE2715-DA14-4630-93FA-8BE2B3612F34}"/>
              </a:ext>
            </a:extLst>
          </p:cNvPr>
          <p:cNvGrpSpPr/>
          <p:nvPr/>
        </p:nvGrpSpPr>
        <p:grpSpPr>
          <a:xfrm>
            <a:off x="263487" y="1919259"/>
            <a:ext cx="184621" cy="194647"/>
            <a:chOff x="4854075" y="2527625"/>
            <a:chExt cx="56000" cy="59050"/>
          </a:xfrm>
        </p:grpSpPr>
        <p:sp>
          <p:nvSpPr>
            <p:cNvPr id="22" name="Google Shape;892;p39">
              <a:extLst>
                <a:ext uri="{FF2B5EF4-FFF2-40B4-BE49-F238E27FC236}">
                  <a16:creationId xmlns:a16="http://schemas.microsoft.com/office/drawing/2014/main" xmlns="" id="{82A28CFC-0873-4FA7-BDEC-23DA8278CF86}"/>
                </a:ext>
              </a:extLst>
            </p:cNvPr>
            <p:cNvSpPr/>
            <p:nvPr/>
          </p:nvSpPr>
          <p:spPr>
            <a:xfrm>
              <a:off x="4872325" y="2527625"/>
              <a:ext cx="37750" cy="59050"/>
            </a:xfrm>
            <a:custGeom>
              <a:avLst/>
              <a:gdLst/>
              <a:ahLst/>
              <a:cxnLst/>
              <a:rect l="l" t="t" r="r" b="b"/>
              <a:pathLst>
                <a:path w="1510" h="2362" extrusionOk="0">
                  <a:moveTo>
                    <a:pt x="305" y="1"/>
                  </a:moveTo>
                  <a:cubicBezTo>
                    <a:pt x="141" y="1"/>
                    <a:pt x="1" y="210"/>
                    <a:pt x="146" y="371"/>
                  </a:cubicBezTo>
                  <a:lnTo>
                    <a:pt x="961" y="1179"/>
                  </a:lnTo>
                  <a:lnTo>
                    <a:pt x="146" y="1994"/>
                  </a:lnTo>
                  <a:cubicBezTo>
                    <a:pt x="0" y="2151"/>
                    <a:pt x="143" y="2361"/>
                    <a:pt x="308" y="2361"/>
                  </a:cubicBezTo>
                  <a:cubicBezTo>
                    <a:pt x="355" y="2361"/>
                    <a:pt x="404" y="2344"/>
                    <a:pt x="449" y="2304"/>
                  </a:cubicBezTo>
                  <a:lnTo>
                    <a:pt x="1423" y="1338"/>
                  </a:lnTo>
                  <a:cubicBezTo>
                    <a:pt x="1509" y="1244"/>
                    <a:pt x="1509" y="1107"/>
                    <a:pt x="1423" y="1013"/>
                  </a:cubicBezTo>
                  <a:lnTo>
                    <a:pt x="1423" y="1020"/>
                  </a:lnTo>
                  <a:lnTo>
                    <a:pt x="449" y="61"/>
                  </a:lnTo>
                  <a:cubicBezTo>
                    <a:pt x="403" y="19"/>
                    <a:pt x="353" y="1"/>
                    <a:pt x="30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893;p39">
              <a:extLst>
                <a:ext uri="{FF2B5EF4-FFF2-40B4-BE49-F238E27FC236}">
                  <a16:creationId xmlns:a16="http://schemas.microsoft.com/office/drawing/2014/main" xmlns="" id="{44F3BA12-C177-41F4-A50C-113CC1B560CF}"/>
                </a:ext>
              </a:extLst>
            </p:cNvPr>
            <p:cNvSpPr/>
            <p:nvPr/>
          </p:nvSpPr>
          <p:spPr>
            <a:xfrm>
              <a:off x="4854075" y="2539100"/>
              <a:ext cx="26075" cy="35875"/>
            </a:xfrm>
            <a:custGeom>
              <a:avLst/>
              <a:gdLst/>
              <a:ahLst/>
              <a:cxnLst/>
              <a:rect l="l" t="t" r="r" b="b"/>
              <a:pathLst>
                <a:path w="1043" h="1435" extrusionOk="0">
                  <a:moveTo>
                    <a:pt x="326" y="1"/>
                  </a:moveTo>
                  <a:cubicBezTo>
                    <a:pt x="152" y="1"/>
                    <a:pt x="1" y="234"/>
                    <a:pt x="177" y="388"/>
                  </a:cubicBezTo>
                  <a:lnTo>
                    <a:pt x="516" y="720"/>
                  </a:lnTo>
                  <a:lnTo>
                    <a:pt x="177" y="1059"/>
                  </a:lnTo>
                  <a:cubicBezTo>
                    <a:pt x="21" y="1215"/>
                    <a:pt x="165" y="1435"/>
                    <a:pt x="336" y="1435"/>
                  </a:cubicBezTo>
                  <a:cubicBezTo>
                    <a:pt x="386" y="1435"/>
                    <a:pt x="439" y="1415"/>
                    <a:pt x="487" y="1369"/>
                  </a:cubicBezTo>
                  <a:lnTo>
                    <a:pt x="977" y="886"/>
                  </a:lnTo>
                  <a:cubicBezTo>
                    <a:pt x="1020" y="843"/>
                    <a:pt x="1042" y="785"/>
                    <a:pt x="1042" y="720"/>
                  </a:cubicBezTo>
                  <a:cubicBezTo>
                    <a:pt x="1042" y="662"/>
                    <a:pt x="1013" y="605"/>
                    <a:pt x="977" y="561"/>
                  </a:cubicBezTo>
                  <a:lnTo>
                    <a:pt x="487" y="78"/>
                  </a:lnTo>
                  <a:cubicBezTo>
                    <a:pt x="437" y="23"/>
                    <a:pt x="380" y="1"/>
                    <a:pt x="32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" name="Google Shape;880;p39">
            <a:extLst>
              <a:ext uri="{FF2B5EF4-FFF2-40B4-BE49-F238E27FC236}">
                <a16:creationId xmlns:a16="http://schemas.microsoft.com/office/drawing/2014/main" xmlns="" id="{BF04E089-86CB-40C2-AA79-66C74F126AEB}"/>
              </a:ext>
            </a:extLst>
          </p:cNvPr>
          <p:cNvSpPr txBox="1">
            <a:spLocks/>
          </p:cNvSpPr>
          <p:nvPr/>
        </p:nvSpPr>
        <p:spPr>
          <a:xfrm>
            <a:off x="448108" y="1835573"/>
            <a:ext cx="1257299" cy="479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2019</a:t>
            </a:r>
            <a:r>
              <a:rPr lang="en-US" sz="1800" dirty="0"/>
              <a:t>un</a:t>
            </a:r>
          </a:p>
        </p:txBody>
      </p:sp>
      <p:sp>
        <p:nvSpPr>
          <p:cNvPr id="27" name="Google Shape;880;p39">
            <a:extLst>
              <a:ext uri="{FF2B5EF4-FFF2-40B4-BE49-F238E27FC236}">
                <a16:creationId xmlns:a16="http://schemas.microsoft.com/office/drawing/2014/main" xmlns="" id="{E605D2A7-3AE2-4122-B5C9-266822745AC9}"/>
              </a:ext>
            </a:extLst>
          </p:cNvPr>
          <p:cNvSpPr txBox="1">
            <a:spLocks/>
          </p:cNvSpPr>
          <p:nvPr/>
        </p:nvSpPr>
        <p:spPr>
          <a:xfrm>
            <a:off x="1639164" y="2508149"/>
            <a:ext cx="2015281" cy="461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01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demanda</a:t>
            </a:r>
            <a:endParaRPr lang="en-US" dirty="0"/>
          </a:p>
        </p:txBody>
      </p:sp>
      <p:sp>
        <p:nvSpPr>
          <p:cNvPr id="30" name="Google Shape;880;p39">
            <a:extLst>
              <a:ext uri="{FF2B5EF4-FFF2-40B4-BE49-F238E27FC236}">
                <a16:creationId xmlns:a16="http://schemas.microsoft.com/office/drawing/2014/main" xmlns="" id="{8BECD078-4E82-4E05-84D6-8AC2BB04ED6A}"/>
              </a:ext>
            </a:extLst>
          </p:cNvPr>
          <p:cNvSpPr txBox="1">
            <a:spLocks/>
          </p:cNvSpPr>
          <p:nvPr/>
        </p:nvSpPr>
        <p:spPr>
          <a:xfrm>
            <a:off x="3381262" y="3357015"/>
            <a:ext cx="2511497" cy="560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01 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desenvolvido</a:t>
            </a:r>
            <a:endParaRPr lang="en-US" dirty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3EE35E9A-916E-438C-85E4-6C1E8C21197B}"/>
              </a:ext>
            </a:extLst>
          </p:cNvPr>
          <p:cNvSpPr/>
          <p:nvPr/>
        </p:nvSpPr>
        <p:spPr>
          <a:xfrm>
            <a:off x="448108" y="4373696"/>
            <a:ext cx="1731222" cy="46118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xmlns="" id="{CEE879AA-17E2-4B8B-BCD2-F0E62064DFC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17824" y="189915"/>
            <a:ext cx="735892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91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24" grpId="0"/>
      <p:bldP spid="27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6" name="Google Shape;814;p37">
            <a:extLst>
              <a:ext uri="{FF2B5EF4-FFF2-40B4-BE49-F238E27FC236}">
                <a16:creationId xmlns:a16="http://schemas.microsoft.com/office/drawing/2014/main" xmlns="" id="{1A7FC618-CB05-4319-ADEB-24267F8F9B28}"/>
              </a:ext>
            </a:extLst>
          </p:cNvPr>
          <p:cNvSpPr txBox="1">
            <a:spLocks/>
          </p:cNvSpPr>
          <p:nvPr/>
        </p:nvSpPr>
        <p:spPr>
          <a:xfrm>
            <a:off x="352540" y="588828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>
                <a:solidFill>
                  <a:schemeClr val="lt1"/>
                </a:solidFill>
              </a:rPr>
              <a:t>03</a:t>
            </a:r>
          </a:p>
        </p:txBody>
      </p:sp>
      <p:sp>
        <p:nvSpPr>
          <p:cNvPr id="17" name="Subtítulo 16">
            <a:extLst>
              <a:ext uri="{FF2B5EF4-FFF2-40B4-BE49-F238E27FC236}">
                <a16:creationId xmlns:a16="http://schemas.microsoft.com/office/drawing/2014/main" xmlns="" id="{0734C982-2347-47CF-A898-4D5B318CE1D2}"/>
              </a:ext>
            </a:extLst>
          </p:cNvPr>
          <p:cNvSpPr>
            <a:spLocks noGrp="1"/>
          </p:cNvSpPr>
          <p:nvPr>
            <p:ph type="subTitle" idx="7"/>
          </p:nvPr>
        </p:nvSpPr>
        <p:spPr>
          <a:xfrm>
            <a:off x="3139114" y="1385144"/>
            <a:ext cx="2354100" cy="324300"/>
          </a:xfrm>
        </p:spPr>
        <p:txBody>
          <a:bodyPr/>
          <a:lstStyle/>
          <a:p>
            <a:pPr algn="ctr"/>
            <a:r>
              <a:rPr lang="pt-BR" sz="1800" dirty="0" err="1" smtClean="0">
                <a:solidFill>
                  <a:schemeClr val="accent2">
                    <a:lumMod val="75000"/>
                  </a:schemeClr>
                </a:solidFill>
              </a:rPr>
              <a:t>Dark</a:t>
            </a:r>
            <a:r>
              <a:rPr lang="pt-BR" sz="1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pt-BR" sz="1800" dirty="0" err="1" smtClean="0">
                <a:solidFill>
                  <a:schemeClr val="accent2">
                    <a:lumMod val="75000"/>
                  </a:schemeClr>
                </a:solidFill>
              </a:rPr>
              <a:t>Souks</a:t>
            </a:r>
            <a:endParaRPr lang="pt-BR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21" name="Google Shape;891;p39">
            <a:extLst>
              <a:ext uri="{FF2B5EF4-FFF2-40B4-BE49-F238E27FC236}">
                <a16:creationId xmlns:a16="http://schemas.microsoft.com/office/drawing/2014/main" xmlns="" id="{EBEE2715-DA14-4630-93FA-8BE2B3612F34}"/>
              </a:ext>
            </a:extLst>
          </p:cNvPr>
          <p:cNvGrpSpPr/>
          <p:nvPr/>
        </p:nvGrpSpPr>
        <p:grpSpPr>
          <a:xfrm>
            <a:off x="263487" y="1919259"/>
            <a:ext cx="184621" cy="194647"/>
            <a:chOff x="4854075" y="2527625"/>
            <a:chExt cx="56000" cy="59050"/>
          </a:xfrm>
        </p:grpSpPr>
        <p:sp>
          <p:nvSpPr>
            <p:cNvPr id="22" name="Google Shape;892;p39">
              <a:extLst>
                <a:ext uri="{FF2B5EF4-FFF2-40B4-BE49-F238E27FC236}">
                  <a16:creationId xmlns:a16="http://schemas.microsoft.com/office/drawing/2014/main" xmlns="" id="{82A28CFC-0873-4FA7-BDEC-23DA8278CF86}"/>
                </a:ext>
              </a:extLst>
            </p:cNvPr>
            <p:cNvSpPr/>
            <p:nvPr/>
          </p:nvSpPr>
          <p:spPr>
            <a:xfrm>
              <a:off x="4872325" y="2527625"/>
              <a:ext cx="37750" cy="59050"/>
            </a:xfrm>
            <a:custGeom>
              <a:avLst/>
              <a:gdLst/>
              <a:ahLst/>
              <a:cxnLst/>
              <a:rect l="l" t="t" r="r" b="b"/>
              <a:pathLst>
                <a:path w="1510" h="2362" extrusionOk="0">
                  <a:moveTo>
                    <a:pt x="305" y="1"/>
                  </a:moveTo>
                  <a:cubicBezTo>
                    <a:pt x="141" y="1"/>
                    <a:pt x="1" y="210"/>
                    <a:pt x="146" y="371"/>
                  </a:cubicBezTo>
                  <a:lnTo>
                    <a:pt x="961" y="1179"/>
                  </a:lnTo>
                  <a:lnTo>
                    <a:pt x="146" y="1994"/>
                  </a:lnTo>
                  <a:cubicBezTo>
                    <a:pt x="0" y="2151"/>
                    <a:pt x="143" y="2361"/>
                    <a:pt x="308" y="2361"/>
                  </a:cubicBezTo>
                  <a:cubicBezTo>
                    <a:pt x="355" y="2361"/>
                    <a:pt x="404" y="2344"/>
                    <a:pt x="449" y="2304"/>
                  </a:cubicBezTo>
                  <a:lnTo>
                    <a:pt x="1423" y="1338"/>
                  </a:lnTo>
                  <a:cubicBezTo>
                    <a:pt x="1509" y="1244"/>
                    <a:pt x="1509" y="1107"/>
                    <a:pt x="1423" y="1013"/>
                  </a:cubicBezTo>
                  <a:lnTo>
                    <a:pt x="1423" y="1020"/>
                  </a:lnTo>
                  <a:lnTo>
                    <a:pt x="449" y="61"/>
                  </a:lnTo>
                  <a:cubicBezTo>
                    <a:pt x="403" y="19"/>
                    <a:pt x="353" y="1"/>
                    <a:pt x="30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893;p39">
              <a:extLst>
                <a:ext uri="{FF2B5EF4-FFF2-40B4-BE49-F238E27FC236}">
                  <a16:creationId xmlns:a16="http://schemas.microsoft.com/office/drawing/2014/main" xmlns="" id="{44F3BA12-C177-41F4-A50C-113CC1B560CF}"/>
                </a:ext>
              </a:extLst>
            </p:cNvPr>
            <p:cNvSpPr/>
            <p:nvPr/>
          </p:nvSpPr>
          <p:spPr>
            <a:xfrm>
              <a:off x="4854075" y="2539100"/>
              <a:ext cx="26075" cy="35875"/>
            </a:xfrm>
            <a:custGeom>
              <a:avLst/>
              <a:gdLst/>
              <a:ahLst/>
              <a:cxnLst/>
              <a:rect l="l" t="t" r="r" b="b"/>
              <a:pathLst>
                <a:path w="1043" h="1435" extrusionOk="0">
                  <a:moveTo>
                    <a:pt x="326" y="1"/>
                  </a:moveTo>
                  <a:cubicBezTo>
                    <a:pt x="152" y="1"/>
                    <a:pt x="1" y="234"/>
                    <a:pt x="177" y="388"/>
                  </a:cubicBezTo>
                  <a:lnTo>
                    <a:pt x="516" y="720"/>
                  </a:lnTo>
                  <a:lnTo>
                    <a:pt x="177" y="1059"/>
                  </a:lnTo>
                  <a:cubicBezTo>
                    <a:pt x="21" y="1215"/>
                    <a:pt x="165" y="1435"/>
                    <a:pt x="336" y="1435"/>
                  </a:cubicBezTo>
                  <a:cubicBezTo>
                    <a:pt x="386" y="1435"/>
                    <a:pt x="439" y="1415"/>
                    <a:pt x="487" y="1369"/>
                  </a:cubicBezTo>
                  <a:lnTo>
                    <a:pt x="977" y="886"/>
                  </a:lnTo>
                  <a:cubicBezTo>
                    <a:pt x="1020" y="843"/>
                    <a:pt x="1042" y="785"/>
                    <a:pt x="1042" y="720"/>
                  </a:cubicBezTo>
                  <a:cubicBezTo>
                    <a:pt x="1042" y="662"/>
                    <a:pt x="1013" y="605"/>
                    <a:pt x="977" y="561"/>
                  </a:cubicBezTo>
                  <a:lnTo>
                    <a:pt x="487" y="78"/>
                  </a:lnTo>
                  <a:cubicBezTo>
                    <a:pt x="437" y="23"/>
                    <a:pt x="380" y="1"/>
                    <a:pt x="32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" name="Google Shape;880;p39">
            <a:extLst>
              <a:ext uri="{FF2B5EF4-FFF2-40B4-BE49-F238E27FC236}">
                <a16:creationId xmlns:a16="http://schemas.microsoft.com/office/drawing/2014/main" xmlns="" id="{BF04E089-86CB-40C2-AA79-66C74F126AEB}"/>
              </a:ext>
            </a:extLst>
          </p:cNvPr>
          <p:cNvSpPr txBox="1">
            <a:spLocks/>
          </p:cNvSpPr>
          <p:nvPr/>
        </p:nvSpPr>
        <p:spPr>
          <a:xfrm>
            <a:off x="448108" y="1835573"/>
            <a:ext cx="1257299" cy="479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  <a:r>
              <a:rPr lang="en-US" sz="1800" dirty="0" smtClean="0"/>
              <a:t>un</a:t>
            </a:r>
            <a:endParaRPr lang="en-US" sz="1800" dirty="0"/>
          </a:p>
        </p:txBody>
      </p:sp>
      <p:sp>
        <p:nvSpPr>
          <p:cNvPr id="27" name="Google Shape;880;p39">
            <a:extLst>
              <a:ext uri="{FF2B5EF4-FFF2-40B4-BE49-F238E27FC236}">
                <a16:creationId xmlns:a16="http://schemas.microsoft.com/office/drawing/2014/main" xmlns="" id="{E605D2A7-3AE2-4122-B5C9-266822745AC9}"/>
              </a:ext>
            </a:extLst>
          </p:cNvPr>
          <p:cNvSpPr txBox="1">
            <a:spLocks/>
          </p:cNvSpPr>
          <p:nvPr/>
        </p:nvSpPr>
        <p:spPr>
          <a:xfrm>
            <a:off x="1606255" y="2439582"/>
            <a:ext cx="2015281" cy="461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10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demandas</a:t>
            </a:r>
            <a:endParaRPr lang="en-US" dirty="0"/>
          </a:p>
        </p:txBody>
      </p:sp>
      <p:sp>
        <p:nvSpPr>
          <p:cNvPr id="28" name="Google Shape;880;p39">
            <a:extLst>
              <a:ext uri="{FF2B5EF4-FFF2-40B4-BE49-F238E27FC236}">
                <a16:creationId xmlns:a16="http://schemas.microsoft.com/office/drawing/2014/main" xmlns="" id="{EB1BAFC6-BD2D-4B62-BEAC-1280C330F357}"/>
              </a:ext>
            </a:extLst>
          </p:cNvPr>
          <p:cNvSpPr txBox="1">
            <a:spLocks/>
          </p:cNvSpPr>
          <p:nvPr/>
        </p:nvSpPr>
        <p:spPr>
          <a:xfrm>
            <a:off x="2197778" y="3674625"/>
            <a:ext cx="2118386" cy="171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04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paralisados</a:t>
            </a:r>
            <a:endParaRPr lang="en-US" dirty="0"/>
          </a:p>
        </p:txBody>
      </p:sp>
      <p:sp>
        <p:nvSpPr>
          <p:cNvPr id="29" name="Google Shape;880;p39">
            <a:extLst>
              <a:ext uri="{FF2B5EF4-FFF2-40B4-BE49-F238E27FC236}">
                <a16:creationId xmlns:a16="http://schemas.microsoft.com/office/drawing/2014/main" xmlns="" id="{9349DA48-01D6-4E43-A6E7-1214A0B8DA5A}"/>
              </a:ext>
            </a:extLst>
          </p:cNvPr>
          <p:cNvSpPr txBox="1">
            <a:spLocks/>
          </p:cNvSpPr>
          <p:nvPr/>
        </p:nvSpPr>
        <p:spPr>
          <a:xfrm>
            <a:off x="4649638" y="2421245"/>
            <a:ext cx="2511497" cy="842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02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em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fila de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priorização</a:t>
            </a:r>
            <a:endParaRPr lang="en-US" dirty="0"/>
          </a:p>
        </p:txBody>
      </p:sp>
      <p:sp>
        <p:nvSpPr>
          <p:cNvPr id="30" name="Google Shape;880;p39">
            <a:extLst>
              <a:ext uri="{FF2B5EF4-FFF2-40B4-BE49-F238E27FC236}">
                <a16:creationId xmlns:a16="http://schemas.microsoft.com/office/drawing/2014/main" xmlns="" id="{8BECD078-4E82-4E05-84D6-8AC2BB04ED6A}"/>
              </a:ext>
            </a:extLst>
          </p:cNvPr>
          <p:cNvSpPr txBox="1">
            <a:spLocks/>
          </p:cNvSpPr>
          <p:nvPr/>
        </p:nvSpPr>
        <p:spPr>
          <a:xfrm>
            <a:off x="5905387" y="3674625"/>
            <a:ext cx="2511497" cy="560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04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desenvolvidos</a:t>
            </a:r>
            <a:endParaRPr lang="en-US" dirty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3EE35E9A-916E-438C-85E4-6C1E8C21197B}"/>
              </a:ext>
            </a:extLst>
          </p:cNvPr>
          <p:cNvSpPr/>
          <p:nvPr/>
        </p:nvSpPr>
        <p:spPr>
          <a:xfrm>
            <a:off x="448108" y="4373696"/>
            <a:ext cx="1731222" cy="46118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xmlns="" id="{CEE879AA-17E2-4B8B-BCD2-F0E62064DFC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17824" y="189915"/>
            <a:ext cx="735892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2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24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6" name="Google Shape;814;p37">
            <a:extLst>
              <a:ext uri="{FF2B5EF4-FFF2-40B4-BE49-F238E27FC236}">
                <a16:creationId xmlns:a16="http://schemas.microsoft.com/office/drawing/2014/main" xmlns="" id="{1A7FC618-CB05-4319-ADEB-24267F8F9B28}"/>
              </a:ext>
            </a:extLst>
          </p:cNvPr>
          <p:cNvSpPr txBox="1">
            <a:spLocks/>
          </p:cNvSpPr>
          <p:nvPr/>
        </p:nvSpPr>
        <p:spPr>
          <a:xfrm>
            <a:off x="352540" y="588828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>
                <a:solidFill>
                  <a:schemeClr val="lt1"/>
                </a:solidFill>
              </a:rPr>
              <a:t>03</a:t>
            </a:r>
          </a:p>
        </p:txBody>
      </p:sp>
      <p:sp>
        <p:nvSpPr>
          <p:cNvPr id="17" name="Subtítulo 16">
            <a:extLst>
              <a:ext uri="{FF2B5EF4-FFF2-40B4-BE49-F238E27FC236}">
                <a16:creationId xmlns:a16="http://schemas.microsoft.com/office/drawing/2014/main" xmlns="" id="{0734C982-2347-47CF-A898-4D5B318CE1D2}"/>
              </a:ext>
            </a:extLst>
          </p:cNvPr>
          <p:cNvSpPr>
            <a:spLocks noGrp="1"/>
          </p:cNvSpPr>
          <p:nvPr>
            <p:ph type="subTitle" idx="7"/>
          </p:nvPr>
        </p:nvSpPr>
        <p:spPr>
          <a:xfrm>
            <a:off x="3139114" y="1385144"/>
            <a:ext cx="2354100" cy="324300"/>
          </a:xfrm>
        </p:spPr>
        <p:txBody>
          <a:bodyPr/>
          <a:lstStyle/>
          <a:p>
            <a:pPr algn="ctr"/>
            <a:r>
              <a:rPr lang="pt-BR" sz="1800" dirty="0" err="1" smtClean="0">
                <a:solidFill>
                  <a:schemeClr val="accent2">
                    <a:lumMod val="75000"/>
                  </a:schemeClr>
                </a:solidFill>
              </a:rPr>
              <a:t>Dark</a:t>
            </a:r>
            <a:r>
              <a:rPr lang="pt-BR" sz="1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pt-BR" sz="1800" dirty="0" err="1" smtClean="0">
                <a:solidFill>
                  <a:schemeClr val="accent2">
                    <a:lumMod val="75000"/>
                  </a:schemeClr>
                </a:solidFill>
              </a:rPr>
              <a:t>Souks</a:t>
            </a:r>
            <a:endParaRPr lang="pt-BR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21" name="Google Shape;891;p39">
            <a:extLst>
              <a:ext uri="{FF2B5EF4-FFF2-40B4-BE49-F238E27FC236}">
                <a16:creationId xmlns:a16="http://schemas.microsoft.com/office/drawing/2014/main" xmlns="" id="{EBEE2715-DA14-4630-93FA-8BE2B3612F34}"/>
              </a:ext>
            </a:extLst>
          </p:cNvPr>
          <p:cNvGrpSpPr/>
          <p:nvPr/>
        </p:nvGrpSpPr>
        <p:grpSpPr>
          <a:xfrm>
            <a:off x="263487" y="1919259"/>
            <a:ext cx="184621" cy="194647"/>
            <a:chOff x="4854075" y="2527625"/>
            <a:chExt cx="56000" cy="59050"/>
          </a:xfrm>
        </p:grpSpPr>
        <p:sp>
          <p:nvSpPr>
            <p:cNvPr id="22" name="Google Shape;892;p39">
              <a:extLst>
                <a:ext uri="{FF2B5EF4-FFF2-40B4-BE49-F238E27FC236}">
                  <a16:creationId xmlns:a16="http://schemas.microsoft.com/office/drawing/2014/main" xmlns="" id="{82A28CFC-0873-4FA7-BDEC-23DA8278CF86}"/>
                </a:ext>
              </a:extLst>
            </p:cNvPr>
            <p:cNvSpPr/>
            <p:nvPr/>
          </p:nvSpPr>
          <p:spPr>
            <a:xfrm>
              <a:off x="4872325" y="2527625"/>
              <a:ext cx="37750" cy="59050"/>
            </a:xfrm>
            <a:custGeom>
              <a:avLst/>
              <a:gdLst/>
              <a:ahLst/>
              <a:cxnLst/>
              <a:rect l="l" t="t" r="r" b="b"/>
              <a:pathLst>
                <a:path w="1510" h="2362" extrusionOk="0">
                  <a:moveTo>
                    <a:pt x="305" y="1"/>
                  </a:moveTo>
                  <a:cubicBezTo>
                    <a:pt x="141" y="1"/>
                    <a:pt x="1" y="210"/>
                    <a:pt x="146" y="371"/>
                  </a:cubicBezTo>
                  <a:lnTo>
                    <a:pt x="961" y="1179"/>
                  </a:lnTo>
                  <a:lnTo>
                    <a:pt x="146" y="1994"/>
                  </a:lnTo>
                  <a:cubicBezTo>
                    <a:pt x="0" y="2151"/>
                    <a:pt x="143" y="2361"/>
                    <a:pt x="308" y="2361"/>
                  </a:cubicBezTo>
                  <a:cubicBezTo>
                    <a:pt x="355" y="2361"/>
                    <a:pt x="404" y="2344"/>
                    <a:pt x="449" y="2304"/>
                  </a:cubicBezTo>
                  <a:lnTo>
                    <a:pt x="1423" y="1338"/>
                  </a:lnTo>
                  <a:cubicBezTo>
                    <a:pt x="1509" y="1244"/>
                    <a:pt x="1509" y="1107"/>
                    <a:pt x="1423" y="1013"/>
                  </a:cubicBezTo>
                  <a:lnTo>
                    <a:pt x="1423" y="1020"/>
                  </a:lnTo>
                  <a:lnTo>
                    <a:pt x="449" y="61"/>
                  </a:lnTo>
                  <a:cubicBezTo>
                    <a:pt x="403" y="19"/>
                    <a:pt x="353" y="1"/>
                    <a:pt x="30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893;p39">
              <a:extLst>
                <a:ext uri="{FF2B5EF4-FFF2-40B4-BE49-F238E27FC236}">
                  <a16:creationId xmlns:a16="http://schemas.microsoft.com/office/drawing/2014/main" xmlns="" id="{44F3BA12-C177-41F4-A50C-113CC1B560CF}"/>
                </a:ext>
              </a:extLst>
            </p:cNvPr>
            <p:cNvSpPr/>
            <p:nvPr/>
          </p:nvSpPr>
          <p:spPr>
            <a:xfrm>
              <a:off x="4854075" y="2539100"/>
              <a:ext cx="26075" cy="35875"/>
            </a:xfrm>
            <a:custGeom>
              <a:avLst/>
              <a:gdLst/>
              <a:ahLst/>
              <a:cxnLst/>
              <a:rect l="l" t="t" r="r" b="b"/>
              <a:pathLst>
                <a:path w="1043" h="1435" extrusionOk="0">
                  <a:moveTo>
                    <a:pt x="326" y="1"/>
                  </a:moveTo>
                  <a:cubicBezTo>
                    <a:pt x="152" y="1"/>
                    <a:pt x="1" y="234"/>
                    <a:pt x="177" y="388"/>
                  </a:cubicBezTo>
                  <a:lnTo>
                    <a:pt x="516" y="720"/>
                  </a:lnTo>
                  <a:lnTo>
                    <a:pt x="177" y="1059"/>
                  </a:lnTo>
                  <a:cubicBezTo>
                    <a:pt x="21" y="1215"/>
                    <a:pt x="165" y="1435"/>
                    <a:pt x="336" y="1435"/>
                  </a:cubicBezTo>
                  <a:cubicBezTo>
                    <a:pt x="386" y="1435"/>
                    <a:pt x="439" y="1415"/>
                    <a:pt x="487" y="1369"/>
                  </a:cubicBezTo>
                  <a:lnTo>
                    <a:pt x="977" y="886"/>
                  </a:lnTo>
                  <a:cubicBezTo>
                    <a:pt x="1020" y="843"/>
                    <a:pt x="1042" y="785"/>
                    <a:pt x="1042" y="720"/>
                  </a:cubicBezTo>
                  <a:cubicBezTo>
                    <a:pt x="1042" y="662"/>
                    <a:pt x="1013" y="605"/>
                    <a:pt x="977" y="561"/>
                  </a:cubicBezTo>
                  <a:lnTo>
                    <a:pt x="487" y="78"/>
                  </a:lnTo>
                  <a:cubicBezTo>
                    <a:pt x="437" y="23"/>
                    <a:pt x="380" y="1"/>
                    <a:pt x="32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" name="Google Shape;880;p39">
            <a:extLst>
              <a:ext uri="{FF2B5EF4-FFF2-40B4-BE49-F238E27FC236}">
                <a16:creationId xmlns:a16="http://schemas.microsoft.com/office/drawing/2014/main" xmlns="" id="{BF04E089-86CB-40C2-AA79-66C74F126AEB}"/>
              </a:ext>
            </a:extLst>
          </p:cNvPr>
          <p:cNvSpPr txBox="1">
            <a:spLocks/>
          </p:cNvSpPr>
          <p:nvPr/>
        </p:nvSpPr>
        <p:spPr>
          <a:xfrm>
            <a:off x="448108" y="1835573"/>
            <a:ext cx="1257299" cy="479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r>
              <a:rPr lang="en-US" sz="1800" dirty="0" smtClean="0"/>
              <a:t>un</a:t>
            </a:r>
            <a:endParaRPr lang="en-US" sz="1800" dirty="0"/>
          </a:p>
        </p:txBody>
      </p:sp>
      <p:sp>
        <p:nvSpPr>
          <p:cNvPr id="27" name="Google Shape;880;p39">
            <a:extLst>
              <a:ext uri="{FF2B5EF4-FFF2-40B4-BE49-F238E27FC236}">
                <a16:creationId xmlns:a16="http://schemas.microsoft.com/office/drawing/2014/main" xmlns="" id="{E605D2A7-3AE2-4122-B5C9-266822745AC9}"/>
              </a:ext>
            </a:extLst>
          </p:cNvPr>
          <p:cNvSpPr txBox="1">
            <a:spLocks/>
          </p:cNvSpPr>
          <p:nvPr/>
        </p:nvSpPr>
        <p:spPr>
          <a:xfrm>
            <a:off x="1606255" y="2439582"/>
            <a:ext cx="2015281" cy="461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02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emandas</a:t>
            </a:r>
            <a:endParaRPr lang="en-US" dirty="0"/>
          </a:p>
        </p:txBody>
      </p:sp>
      <p:sp>
        <p:nvSpPr>
          <p:cNvPr id="28" name="Google Shape;880;p39">
            <a:extLst>
              <a:ext uri="{FF2B5EF4-FFF2-40B4-BE49-F238E27FC236}">
                <a16:creationId xmlns:a16="http://schemas.microsoft.com/office/drawing/2014/main" xmlns="" id="{EB1BAFC6-BD2D-4B62-BEAC-1280C330F357}"/>
              </a:ext>
            </a:extLst>
          </p:cNvPr>
          <p:cNvSpPr txBox="1">
            <a:spLocks/>
          </p:cNvSpPr>
          <p:nvPr/>
        </p:nvSpPr>
        <p:spPr>
          <a:xfrm>
            <a:off x="2197778" y="3674625"/>
            <a:ext cx="2118386" cy="171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01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Concluído</a:t>
            </a:r>
            <a:endParaRPr lang="en-US" sz="1800" dirty="0"/>
          </a:p>
        </p:txBody>
      </p:sp>
      <p:sp>
        <p:nvSpPr>
          <p:cNvPr id="29" name="Google Shape;880;p39">
            <a:extLst>
              <a:ext uri="{FF2B5EF4-FFF2-40B4-BE49-F238E27FC236}">
                <a16:creationId xmlns:a16="http://schemas.microsoft.com/office/drawing/2014/main" xmlns="" id="{9349DA48-01D6-4E43-A6E7-1214A0B8DA5A}"/>
              </a:ext>
            </a:extLst>
          </p:cNvPr>
          <p:cNvSpPr txBox="1">
            <a:spLocks/>
          </p:cNvSpPr>
          <p:nvPr/>
        </p:nvSpPr>
        <p:spPr>
          <a:xfrm>
            <a:off x="4649638" y="2421245"/>
            <a:ext cx="2511497" cy="842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01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m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accent6">
                    <a:lumMod val="75000"/>
                  </a:schemeClr>
                </a:solidFill>
              </a:rPr>
              <a:t>andamento</a:t>
            </a:r>
            <a:endParaRPr lang="en-US" dirty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3EE35E9A-916E-438C-85E4-6C1E8C21197B}"/>
              </a:ext>
            </a:extLst>
          </p:cNvPr>
          <p:cNvSpPr/>
          <p:nvPr/>
        </p:nvSpPr>
        <p:spPr>
          <a:xfrm>
            <a:off x="448108" y="4373696"/>
            <a:ext cx="1731222" cy="46118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xmlns="" id="{CEE879AA-17E2-4B8B-BCD2-F0E62064DFC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17824" y="189915"/>
            <a:ext cx="735892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60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24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31" name="Retângulo 30">
            <a:extLst>
              <a:ext uri="{FF2B5EF4-FFF2-40B4-BE49-F238E27FC236}">
                <a16:creationId xmlns:a16="http://schemas.microsoft.com/office/drawing/2014/main" xmlns="" id="{95E1639C-FE90-446D-A8DA-1CF03BAFD877}"/>
              </a:ext>
            </a:extLst>
          </p:cNvPr>
          <p:cNvSpPr/>
          <p:nvPr/>
        </p:nvSpPr>
        <p:spPr>
          <a:xfrm>
            <a:off x="448108" y="4373696"/>
            <a:ext cx="1731222" cy="46118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Google Shape;816;p37">
            <a:extLst>
              <a:ext uri="{FF2B5EF4-FFF2-40B4-BE49-F238E27FC236}">
                <a16:creationId xmlns:a16="http://schemas.microsoft.com/office/drawing/2014/main" xmlns="" id="{B0894424-20A2-4D7F-BC11-6EBB2C157D40}"/>
              </a:ext>
            </a:extLst>
          </p:cNvPr>
          <p:cNvSpPr txBox="1">
            <a:spLocks/>
          </p:cNvSpPr>
          <p:nvPr/>
        </p:nvSpPr>
        <p:spPr>
          <a:xfrm>
            <a:off x="391004" y="557186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>
                <a:solidFill>
                  <a:schemeClr val="lt1"/>
                </a:solidFill>
              </a:rPr>
              <a:t>04</a:t>
            </a:r>
          </a:p>
        </p:txBody>
      </p:sp>
      <p:sp>
        <p:nvSpPr>
          <p:cNvPr id="41" name="Google Shape;807;p37">
            <a:extLst>
              <a:ext uri="{FF2B5EF4-FFF2-40B4-BE49-F238E27FC236}">
                <a16:creationId xmlns:a16="http://schemas.microsoft.com/office/drawing/2014/main" xmlns="" id="{04A7E49B-C8B3-4BDF-A3F8-2580F669441C}"/>
              </a:ext>
            </a:extLst>
          </p:cNvPr>
          <p:cNvSpPr txBox="1">
            <a:spLocks/>
          </p:cNvSpPr>
          <p:nvPr/>
        </p:nvSpPr>
        <p:spPr>
          <a:xfrm>
            <a:off x="2274747" y="3783039"/>
            <a:ext cx="4594504" cy="509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600" b="0" i="0" u="none" strike="noStrike" cap="none">
                <a:solidFill>
                  <a:schemeClr val="dk2"/>
                </a:solidFill>
                <a:latin typeface="Saira Thin"/>
                <a:ea typeface="Saira Thin"/>
                <a:cs typeface="Saira Thin"/>
                <a:sym typeface="Saira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 algn="ctr">
              <a:spcAft>
                <a:spcPts val="1600"/>
              </a:spcAft>
            </a:pPr>
            <a:r>
              <a:rPr lang="pt-BR" sz="1200" dirty="0"/>
              <a:t>Link: https://documentos.sistemas.ro.gov.br/books/processo-de-gestao-de-patrimonioalmoxarifado-setic/page/processo-de-gestao-de-patrimonioalmoxarifado-setic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CC72DA45-D5B3-4737-AE29-C2C2EF5E8E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1977" y="1140686"/>
            <a:ext cx="5506147" cy="2561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95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81C2920C-6957-440D-BADB-989DA3324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87" y="218032"/>
            <a:ext cx="1257300" cy="1104900"/>
          </a:xfrm>
          <a:prstGeom prst="rect">
            <a:avLst/>
          </a:prstGeom>
        </p:spPr>
      </p:pic>
      <p:sp>
        <p:nvSpPr>
          <p:cNvPr id="31" name="Retângulo 30">
            <a:extLst>
              <a:ext uri="{FF2B5EF4-FFF2-40B4-BE49-F238E27FC236}">
                <a16:creationId xmlns:a16="http://schemas.microsoft.com/office/drawing/2014/main" xmlns="" id="{95E1639C-FE90-446D-A8DA-1CF03BAFD877}"/>
              </a:ext>
            </a:extLst>
          </p:cNvPr>
          <p:cNvSpPr/>
          <p:nvPr/>
        </p:nvSpPr>
        <p:spPr>
          <a:xfrm>
            <a:off x="448108" y="4373696"/>
            <a:ext cx="1731222" cy="46118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Google Shape;816;p37">
            <a:extLst>
              <a:ext uri="{FF2B5EF4-FFF2-40B4-BE49-F238E27FC236}">
                <a16:creationId xmlns:a16="http://schemas.microsoft.com/office/drawing/2014/main" xmlns="" id="{B0894424-20A2-4D7F-BC11-6EBB2C157D40}"/>
              </a:ext>
            </a:extLst>
          </p:cNvPr>
          <p:cNvSpPr txBox="1">
            <a:spLocks/>
          </p:cNvSpPr>
          <p:nvPr/>
        </p:nvSpPr>
        <p:spPr>
          <a:xfrm>
            <a:off x="391004" y="557186"/>
            <a:ext cx="9168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aira"/>
              <a:buNone/>
              <a:defRPr sz="30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n" sz="3600" dirty="0" smtClean="0">
                <a:solidFill>
                  <a:schemeClr val="lt1"/>
                </a:solidFill>
              </a:rPr>
              <a:t>05</a:t>
            </a:r>
            <a:endParaRPr lang="en" sz="3600" dirty="0">
              <a:solidFill>
                <a:schemeClr val="lt1"/>
              </a:solidFill>
            </a:endParaRPr>
          </a:p>
        </p:txBody>
      </p:sp>
      <p:pic>
        <p:nvPicPr>
          <p:cNvPr id="9" name="Google Shape;9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3487" y="1479839"/>
            <a:ext cx="8572287" cy="366366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82;p21"/>
          <p:cNvSpPr txBox="1">
            <a:spLocks/>
          </p:cNvSpPr>
          <p:nvPr/>
        </p:nvSpPr>
        <p:spPr>
          <a:xfrm>
            <a:off x="553374" y="155007"/>
            <a:ext cx="8282400" cy="13560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aira"/>
              <a:buNone/>
              <a:defRPr sz="3600" b="1" i="0" u="none" strike="noStrike" cap="none">
                <a:solidFill>
                  <a:schemeClr val="lt2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algn="ctr"/>
            <a:r>
              <a:rPr lang="pt-BR" i="1" dirty="0" smtClean="0">
                <a:solidFill>
                  <a:schemeClr val="tx1"/>
                </a:solidFill>
              </a:rPr>
              <a:t>PROJECT MODEL CANVAS</a:t>
            </a:r>
            <a:endParaRPr lang="pt-BR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658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DF877035-B746-4FDA-90E7-7BB180AFD7DD}"/>
              </a:ext>
            </a:extLst>
          </p:cNvPr>
          <p:cNvSpPr/>
          <p:nvPr/>
        </p:nvSpPr>
        <p:spPr>
          <a:xfrm>
            <a:off x="1184061" y="4006698"/>
            <a:ext cx="3690650" cy="1122343"/>
          </a:xfrm>
          <a:prstGeom prst="rect">
            <a:avLst/>
          </a:prstGeom>
          <a:solidFill>
            <a:schemeClr val="accent4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8214C3BE-EC4B-425B-B075-3993EBD61258}"/>
              </a:ext>
            </a:extLst>
          </p:cNvPr>
          <p:cNvSpPr/>
          <p:nvPr/>
        </p:nvSpPr>
        <p:spPr>
          <a:xfrm>
            <a:off x="1795749" y="991518"/>
            <a:ext cx="1983037" cy="760164"/>
          </a:xfrm>
          <a:prstGeom prst="rect">
            <a:avLst/>
          </a:prstGeom>
          <a:solidFill>
            <a:schemeClr val="accent4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97" name="Google Shape;1097;p45"/>
          <p:cNvSpPr txBox="1">
            <a:spLocks noGrp="1"/>
          </p:cNvSpPr>
          <p:nvPr>
            <p:ph type="title"/>
          </p:nvPr>
        </p:nvSpPr>
        <p:spPr>
          <a:xfrm>
            <a:off x="5302397" y="1251150"/>
            <a:ext cx="3304500" cy="132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5"/>
                </a:solidFill>
              </a:rPr>
              <a:t>Próximo passo</a:t>
            </a:r>
            <a:endParaRPr dirty="0">
              <a:solidFill>
                <a:schemeClr val="accent5"/>
              </a:solidFill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xmlns="" id="{241E6F51-2A4F-4715-88A8-915D2189C49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8226" y="419100"/>
            <a:ext cx="4305300" cy="4305300"/>
          </a:xfrm>
          <a:prstGeom prst="rect">
            <a:avLst/>
          </a:prstGeom>
        </p:spPr>
      </p:pic>
      <p:pic>
        <p:nvPicPr>
          <p:cNvPr id="2050" name="Picture 2" descr="https://o.remove.bg/downloads/5bf456e4-4aac-4225-a8da-956efadcd736/doacao-sangue-removebg-preview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51"/>
          <a:stretch/>
        </p:blipFill>
        <p:spPr bwMode="auto">
          <a:xfrm>
            <a:off x="5610546" y="3108337"/>
            <a:ext cx="2844479" cy="127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Google Shape;1097;p45"/>
          <p:cNvSpPr txBox="1">
            <a:spLocks/>
          </p:cNvSpPr>
          <p:nvPr/>
        </p:nvSpPr>
        <p:spPr>
          <a:xfrm>
            <a:off x="5380535" y="2179744"/>
            <a:ext cx="3304500" cy="13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Saira"/>
              <a:buNone/>
              <a:defRPr sz="4200" b="1" i="0" u="none" strike="noStrike" cap="none">
                <a:solidFill>
                  <a:schemeClr val="lt1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Arial"/>
              <a:buNone/>
              <a:defRPr sz="4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pt-BR" sz="4000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Fhemeron</a:t>
            </a:r>
            <a:endParaRPr lang="pt-BR" sz="400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7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5" name="Google Shape;975;p41"/>
          <p:cNvGrpSpPr/>
          <p:nvPr/>
        </p:nvGrpSpPr>
        <p:grpSpPr>
          <a:xfrm>
            <a:off x="713242" y="1350065"/>
            <a:ext cx="823848" cy="98556"/>
            <a:chOff x="656432" y="1229355"/>
            <a:chExt cx="1099051" cy="159993"/>
          </a:xfrm>
        </p:grpSpPr>
        <p:sp>
          <p:nvSpPr>
            <p:cNvPr id="976" name="Google Shape;976;p41"/>
            <p:cNvSpPr/>
            <p:nvPr/>
          </p:nvSpPr>
          <p:spPr>
            <a:xfrm>
              <a:off x="656432" y="1229355"/>
              <a:ext cx="159584" cy="159993"/>
            </a:xfrm>
            <a:custGeom>
              <a:avLst/>
              <a:gdLst/>
              <a:ahLst/>
              <a:cxnLst/>
              <a:rect l="l" t="t" r="r" b="b"/>
              <a:pathLst>
                <a:path w="787" h="789" extrusionOk="0">
                  <a:moveTo>
                    <a:pt x="0" y="1"/>
                  </a:moveTo>
                  <a:lnTo>
                    <a:pt x="0" y="788"/>
                  </a:lnTo>
                  <a:lnTo>
                    <a:pt x="787" y="788"/>
                  </a:lnTo>
                  <a:lnTo>
                    <a:pt x="787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41"/>
            <p:cNvSpPr/>
            <p:nvPr/>
          </p:nvSpPr>
          <p:spPr>
            <a:xfrm>
              <a:off x="891046" y="1229355"/>
              <a:ext cx="159989" cy="159993"/>
            </a:xfrm>
            <a:custGeom>
              <a:avLst/>
              <a:gdLst/>
              <a:ahLst/>
              <a:cxnLst/>
              <a:rect l="l" t="t" r="r" b="b"/>
              <a:pathLst>
                <a:path w="789" h="789" extrusionOk="0">
                  <a:moveTo>
                    <a:pt x="1" y="1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41"/>
            <p:cNvSpPr/>
            <p:nvPr/>
          </p:nvSpPr>
          <p:spPr>
            <a:xfrm>
              <a:off x="1126064" y="1229355"/>
              <a:ext cx="159787" cy="159993"/>
            </a:xfrm>
            <a:custGeom>
              <a:avLst/>
              <a:gdLst/>
              <a:ahLst/>
              <a:cxnLst/>
              <a:rect l="l" t="t" r="r" b="b"/>
              <a:pathLst>
                <a:path w="788" h="789" extrusionOk="0">
                  <a:moveTo>
                    <a:pt x="1" y="1"/>
                  </a:moveTo>
                  <a:lnTo>
                    <a:pt x="1" y="788"/>
                  </a:lnTo>
                  <a:lnTo>
                    <a:pt x="787" y="788"/>
                  </a:lnTo>
                  <a:lnTo>
                    <a:pt x="787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41"/>
            <p:cNvSpPr/>
            <p:nvPr/>
          </p:nvSpPr>
          <p:spPr>
            <a:xfrm>
              <a:off x="1360880" y="1229355"/>
              <a:ext cx="159787" cy="159993"/>
            </a:xfrm>
            <a:custGeom>
              <a:avLst/>
              <a:gdLst/>
              <a:ahLst/>
              <a:cxnLst/>
              <a:rect l="l" t="t" r="r" b="b"/>
              <a:pathLst>
                <a:path w="788" h="789" extrusionOk="0">
                  <a:moveTo>
                    <a:pt x="0" y="1"/>
                  </a:moveTo>
                  <a:lnTo>
                    <a:pt x="0" y="788"/>
                  </a:lnTo>
                  <a:lnTo>
                    <a:pt x="788" y="788"/>
                  </a:lnTo>
                  <a:lnTo>
                    <a:pt x="7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41"/>
            <p:cNvSpPr/>
            <p:nvPr/>
          </p:nvSpPr>
          <p:spPr>
            <a:xfrm>
              <a:off x="1595696" y="1229355"/>
              <a:ext cx="159787" cy="159993"/>
            </a:xfrm>
            <a:custGeom>
              <a:avLst/>
              <a:gdLst/>
              <a:ahLst/>
              <a:cxnLst/>
              <a:rect l="l" t="t" r="r" b="b"/>
              <a:pathLst>
                <a:path w="788" h="789" extrusionOk="0">
                  <a:moveTo>
                    <a:pt x="1" y="1"/>
                  </a:moveTo>
                  <a:lnTo>
                    <a:pt x="1" y="788"/>
                  </a:lnTo>
                  <a:lnTo>
                    <a:pt x="788" y="788"/>
                  </a:lnTo>
                  <a:lnTo>
                    <a:pt x="7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81" name="Google Shape;981;p41"/>
          <p:cNvGrpSpPr/>
          <p:nvPr/>
        </p:nvGrpSpPr>
        <p:grpSpPr>
          <a:xfrm>
            <a:off x="682005" y="596079"/>
            <a:ext cx="886328" cy="98550"/>
            <a:chOff x="946406" y="423525"/>
            <a:chExt cx="540708" cy="60121"/>
          </a:xfrm>
        </p:grpSpPr>
        <p:sp>
          <p:nvSpPr>
            <p:cNvPr id="982" name="Google Shape;982;p41"/>
            <p:cNvSpPr/>
            <p:nvPr/>
          </p:nvSpPr>
          <p:spPr>
            <a:xfrm>
              <a:off x="946406" y="428597"/>
              <a:ext cx="50100" cy="50101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0" y="0"/>
                    <a:pt x="0" y="91"/>
                    <a:pt x="0" y="203"/>
                  </a:cubicBezTo>
                  <a:cubicBezTo>
                    <a:pt x="0" y="314"/>
                    <a:pt x="90" y="404"/>
                    <a:pt x="202" y="404"/>
                  </a:cubicBezTo>
                  <a:cubicBezTo>
                    <a:pt x="314" y="404"/>
                    <a:pt x="404" y="314"/>
                    <a:pt x="404" y="203"/>
                  </a:cubicBezTo>
                  <a:cubicBezTo>
                    <a:pt x="404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41"/>
            <p:cNvSpPr/>
            <p:nvPr/>
          </p:nvSpPr>
          <p:spPr>
            <a:xfrm>
              <a:off x="1039555" y="423525"/>
              <a:ext cx="59996" cy="60121"/>
            </a:xfrm>
            <a:custGeom>
              <a:avLst/>
              <a:gdLst/>
              <a:ahLst/>
              <a:cxnLst/>
              <a:rect l="l" t="t" r="r" b="b"/>
              <a:pathLst>
                <a:path w="485" h="486" extrusionOk="0">
                  <a:moveTo>
                    <a:pt x="243" y="81"/>
                  </a:moveTo>
                  <a:cubicBezTo>
                    <a:pt x="332" y="81"/>
                    <a:pt x="404" y="154"/>
                    <a:pt x="404" y="244"/>
                  </a:cubicBezTo>
                  <a:cubicBezTo>
                    <a:pt x="404" y="333"/>
                    <a:pt x="332" y="405"/>
                    <a:pt x="243" y="405"/>
                  </a:cubicBezTo>
                  <a:cubicBezTo>
                    <a:pt x="153" y="405"/>
                    <a:pt x="80" y="333"/>
                    <a:pt x="80" y="244"/>
                  </a:cubicBezTo>
                  <a:cubicBezTo>
                    <a:pt x="80" y="154"/>
                    <a:pt x="153" y="81"/>
                    <a:pt x="243" y="81"/>
                  </a:cubicBezTo>
                  <a:close/>
                  <a:moveTo>
                    <a:pt x="243" y="1"/>
                  </a:moveTo>
                  <a:cubicBezTo>
                    <a:pt x="109" y="1"/>
                    <a:pt x="1" y="110"/>
                    <a:pt x="1" y="244"/>
                  </a:cubicBezTo>
                  <a:cubicBezTo>
                    <a:pt x="1" y="376"/>
                    <a:pt x="109" y="486"/>
                    <a:pt x="243" y="486"/>
                  </a:cubicBezTo>
                  <a:cubicBezTo>
                    <a:pt x="376" y="486"/>
                    <a:pt x="484" y="376"/>
                    <a:pt x="484" y="244"/>
                  </a:cubicBezTo>
                  <a:cubicBezTo>
                    <a:pt x="484" y="110"/>
                    <a:pt x="376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41"/>
            <p:cNvSpPr/>
            <p:nvPr/>
          </p:nvSpPr>
          <p:spPr>
            <a:xfrm>
              <a:off x="1142600" y="428597"/>
              <a:ext cx="50100" cy="50101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1" y="91"/>
                    <a:pt x="1" y="203"/>
                  </a:cubicBezTo>
                  <a:cubicBezTo>
                    <a:pt x="1" y="314"/>
                    <a:pt x="91" y="404"/>
                    <a:pt x="202" y="404"/>
                  </a:cubicBezTo>
                  <a:cubicBezTo>
                    <a:pt x="314" y="404"/>
                    <a:pt x="405" y="314"/>
                    <a:pt x="405" y="203"/>
                  </a:cubicBezTo>
                  <a:cubicBezTo>
                    <a:pt x="405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41"/>
            <p:cNvSpPr/>
            <p:nvPr/>
          </p:nvSpPr>
          <p:spPr>
            <a:xfrm>
              <a:off x="1240697" y="428597"/>
              <a:ext cx="50100" cy="50101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3" y="0"/>
                  </a:moveTo>
                  <a:cubicBezTo>
                    <a:pt x="91" y="0"/>
                    <a:pt x="0" y="91"/>
                    <a:pt x="0" y="203"/>
                  </a:cubicBezTo>
                  <a:cubicBezTo>
                    <a:pt x="0" y="314"/>
                    <a:pt x="91" y="404"/>
                    <a:pt x="203" y="404"/>
                  </a:cubicBezTo>
                  <a:cubicBezTo>
                    <a:pt x="315" y="404"/>
                    <a:pt x="405" y="314"/>
                    <a:pt x="405" y="203"/>
                  </a:cubicBezTo>
                  <a:cubicBezTo>
                    <a:pt x="405" y="91"/>
                    <a:pt x="315" y="0"/>
                    <a:pt x="2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41"/>
            <p:cNvSpPr/>
            <p:nvPr/>
          </p:nvSpPr>
          <p:spPr>
            <a:xfrm>
              <a:off x="1338918" y="428597"/>
              <a:ext cx="50100" cy="50101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3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314" y="404"/>
                    <a:pt x="404" y="314"/>
                    <a:pt x="404" y="203"/>
                  </a:cubicBezTo>
                  <a:cubicBezTo>
                    <a:pt x="404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41"/>
            <p:cNvSpPr/>
            <p:nvPr/>
          </p:nvSpPr>
          <p:spPr>
            <a:xfrm>
              <a:off x="1436891" y="428597"/>
              <a:ext cx="50223" cy="50101"/>
            </a:xfrm>
            <a:custGeom>
              <a:avLst/>
              <a:gdLst/>
              <a:ahLst/>
              <a:cxnLst/>
              <a:rect l="l" t="t" r="r" b="b"/>
              <a:pathLst>
                <a:path w="406" h="405" extrusionOk="0">
                  <a:moveTo>
                    <a:pt x="204" y="0"/>
                  </a:moveTo>
                  <a:cubicBezTo>
                    <a:pt x="92" y="0"/>
                    <a:pt x="1" y="91"/>
                    <a:pt x="1" y="203"/>
                  </a:cubicBezTo>
                  <a:cubicBezTo>
                    <a:pt x="1" y="314"/>
                    <a:pt x="92" y="404"/>
                    <a:pt x="204" y="404"/>
                  </a:cubicBezTo>
                  <a:cubicBezTo>
                    <a:pt x="315" y="404"/>
                    <a:pt x="405" y="314"/>
                    <a:pt x="405" y="203"/>
                  </a:cubicBezTo>
                  <a:cubicBezTo>
                    <a:pt x="405" y="91"/>
                    <a:pt x="315" y="0"/>
                    <a:pt x="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88" name="Google Shape;988;p41"/>
          <p:cNvGrpSpPr/>
          <p:nvPr/>
        </p:nvGrpSpPr>
        <p:grpSpPr>
          <a:xfrm>
            <a:off x="-793250" y="498431"/>
            <a:ext cx="5470820" cy="471772"/>
            <a:chOff x="-793250" y="498431"/>
            <a:chExt cx="5470820" cy="471772"/>
          </a:xfrm>
        </p:grpSpPr>
        <p:sp>
          <p:nvSpPr>
            <p:cNvPr id="989" name="Google Shape;989;p41"/>
            <p:cNvSpPr/>
            <p:nvPr/>
          </p:nvSpPr>
          <p:spPr>
            <a:xfrm>
              <a:off x="-793250" y="539498"/>
              <a:ext cx="5438426" cy="430705"/>
            </a:xfrm>
            <a:custGeom>
              <a:avLst/>
              <a:gdLst/>
              <a:ahLst/>
              <a:cxnLst/>
              <a:rect l="l" t="t" r="r" b="b"/>
              <a:pathLst>
                <a:path w="26820" h="2124" extrusionOk="0">
                  <a:moveTo>
                    <a:pt x="26762" y="1"/>
                  </a:moveTo>
                  <a:lnTo>
                    <a:pt x="24720" y="2043"/>
                  </a:lnTo>
                  <a:lnTo>
                    <a:pt x="0" y="2043"/>
                  </a:lnTo>
                  <a:lnTo>
                    <a:pt x="0" y="2123"/>
                  </a:lnTo>
                  <a:lnTo>
                    <a:pt x="24753" y="2123"/>
                  </a:lnTo>
                  <a:lnTo>
                    <a:pt x="26819" y="58"/>
                  </a:lnTo>
                  <a:lnTo>
                    <a:pt x="2676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41"/>
            <p:cNvSpPr/>
            <p:nvPr/>
          </p:nvSpPr>
          <p:spPr>
            <a:xfrm>
              <a:off x="4595447" y="498431"/>
              <a:ext cx="82123" cy="82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3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314" y="404"/>
                    <a:pt x="404" y="314"/>
                    <a:pt x="404" y="203"/>
                  </a:cubicBezTo>
                  <a:cubicBezTo>
                    <a:pt x="404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91" name="Google Shape;991;p41"/>
          <p:cNvGrpSpPr/>
          <p:nvPr/>
        </p:nvGrpSpPr>
        <p:grpSpPr>
          <a:xfrm>
            <a:off x="-664689" y="760856"/>
            <a:ext cx="5889584" cy="367313"/>
            <a:chOff x="-664689" y="760856"/>
            <a:chExt cx="5889584" cy="367313"/>
          </a:xfrm>
        </p:grpSpPr>
        <p:sp>
          <p:nvSpPr>
            <p:cNvPr id="992" name="Google Shape;992;p41"/>
            <p:cNvSpPr/>
            <p:nvPr/>
          </p:nvSpPr>
          <p:spPr>
            <a:xfrm>
              <a:off x="-664689" y="795812"/>
              <a:ext cx="5840326" cy="332356"/>
            </a:xfrm>
            <a:custGeom>
              <a:avLst/>
              <a:gdLst/>
              <a:ahLst/>
              <a:cxnLst/>
              <a:rect l="l" t="t" r="r" b="b"/>
              <a:pathLst>
                <a:path w="28802" h="1639" extrusionOk="0">
                  <a:moveTo>
                    <a:pt x="26073" y="0"/>
                  </a:moveTo>
                  <a:lnTo>
                    <a:pt x="24516" y="1558"/>
                  </a:lnTo>
                  <a:lnTo>
                    <a:pt x="1" y="1558"/>
                  </a:lnTo>
                  <a:lnTo>
                    <a:pt x="1" y="1638"/>
                  </a:lnTo>
                  <a:lnTo>
                    <a:pt x="24549" y="1638"/>
                  </a:lnTo>
                  <a:lnTo>
                    <a:pt x="26107" y="81"/>
                  </a:lnTo>
                  <a:lnTo>
                    <a:pt x="28802" y="81"/>
                  </a:lnTo>
                  <a:lnTo>
                    <a:pt x="2880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41"/>
            <p:cNvSpPr/>
            <p:nvPr/>
          </p:nvSpPr>
          <p:spPr>
            <a:xfrm>
              <a:off x="5142772" y="760856"/>
              <a:ext cx="82123" cy="82125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cubicBezTo>
                    <a:pt x="91" y="0"/>
                    <a:pt x="0" y="91"/>
                    <a:pt x="0" y="203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314" y="404"/>
                    <a:pt x="404" y="314"/>
                    <a:pt x="404" y="203"/>
                  </a:cubicBezTo>
                  <a:cubicBezTo>
                    <a:pt x="404" y="91"/>
                    <a:pt x="314" y="0"/>
                    <a:pt x="20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" name="CaixaDeTexto 24">
            <a:extLst>
              <a:ext uri="{FF2B5EF4-FFF2-40B4-BE49-F238E27FC236}">
                <a16:creationId xmlns:a16="http://schemas.microsoft.com/office/drawing/2014/main" xmlns="" id="{DB6D9B4F-2D27-43C2-8383-7EFDC0721FFE}"/>
              </a:ext>
            </a:extLst>
          </p:cNvPr>
          <p:cNvSpPr txBox="1"/>
          <p:nvPr/>
        </p:nvSpPr>
        <p:spPr>
          <a:xfrm>
            <a:off x="2687314" y="1651044"/>
            <a:ext cx="3980511" cy="2527175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26" name="Google Shape;809;p37">
            <a:extLst>
              <a:ext uri="{FF2B5EF4-FFF2-40B4-BE49-F238E27FC236}">
                <a16:creationId xmlns:a16="http://schemas.microsoft.com/office/drawing/2014/main" xmlns="" id="{AD5AA4B8-211D-4B88-95FB-BE9445145B9B}"/>
              </a:ext>
            </a:extLst>
          </p:cNvPr>
          <p:cNvSpPr txBox="1">
            <a:spLocks/>
          </p:cNvSpPr>
          <p:nvPr/>
        </p:nvSpPr>
        <p:spPr>
          <a:xfrm>
            <a:off x="3179614" y="1847892"/>
            <a:ext cx="2784772" cy="4274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Aft>
                <a:spcPts val="1600"/>
              </a:spcAft>
            </a:pPr>
            <a:r>
              <a:rPr lang="pt-BR" sz="1800" b="1" dirty="0">
                <a:solidFill>
                  <a:schemeClr val="bg1"/>
                </a:solidFill>
              </a:rPr>
              <a:t>Produção e Realização:</a:t>
            </a:r>
          </a:p>
        </p:txBody>
      </p:sp>
      <p:sp>
        <p:nvSpPr>
          <p:cNvPr id="27" name="Google Shape;809;p37">
            <a:extLst>
              <a:ext uri="{FF2B5EF4-FFF2-40B4-BE49-F238E27FC236}">
                <a16:creationId xmlns:a16="http://schemas.microsoft.com/office/drawing/2014/main" xmlns="" id="{043502F3-6A7A-447C-A1DF-68260600254E}"/>
              </a:ext>
            </a:extLst>
          </p:cNvPr>
          <p:cNvSpPr txBox="1">
            <a:spLocks/>
          </p:cNvSpPr>
          <p:nvPr/>
        </p:nvSpPr>
        <p:spPr>
          <a:xfrm>
            <a:off x="3179613" y="2280948"/>
            <a:ext cx="2784772" cy="4274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1600"/>
              </a:spcAft>
            </a:pPr>
            <a:r>
              <a:rPr lang="pt-BR" sz="1800" b="1" dirty="0">
                <a:solidFill>
                  <a:schemeClr val="accent5"/>
                </a:solidFill>
              </a:rPr>
              <a:t>TIME DARK SOULS</a:t>
            </a:r>
          </a:p>
        </p:txBody>
      </p:sp>
      <p:sp>
        <p:nvSpPr>
          <p:cNvPr id="995" name="Google Shape;995;p41"/>
          <p:cNvSpPr txBox="1">
            <a:spLocks noGrp="1"/>
          </p:cNvSpPr>
          <p:nvPr>
            <p:ph type="subTitle" idx="1"/>
          </p:nvPr>
        </p:nvSpPr>
        <p:spPr>
          <a:xfrm>
            <a:off x="3398200" y="2914632"/>
            <a:ext cx="2185246" cy="4274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b="1" dirty="0">
                <a:solidFill>
                  <a:schemeClr val="bg1"/>
                </a:solidFill>
              </a:rPr>
              <a:t>Ádila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28" name="Google Shape;995;p41">
            <a:extLst>
              <a:ext uri="{FF2B5EF4-FFF2-40B4-BE49-F238E27FC236}">
                <a16:creationId xmlns:a16="http://schemas.microsoft.com/office/drawing/2014/main" xmlns="" id="{3647600D-E1F2-4C02-8D69-5FC9E41C9E16}"/>
              </a:ext>
            </a:extLst>
          </p:cNvPr>
          <p:cNvSpPr txBox="1">
            <a:spLocks/>
          </p:cNvSpPr>
          <p:nvPr/>
        </p:nvSpPr>
        <p:spPr>
          <a:xfrm>
            <a:off x="3398200" y="3311918"/>
            <a:ext cx="2185246" cy="427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pt-BR" b="1" dirty="0">
                <a:solidFill>
                  <a:schemeClr val="bg1"/>
                </a:solidFill>
              </a:rPr>
              <a:t>Luma</a:t>
            </a:r>
          </a:p>
        </p:txBody>
      </p:sp>
      <p:sp>
        <p:nvSpPr>
          <p:cNvPr id="29" name="Google Shape;995;p41">
            <a:extLst>
              <a:ext uri="{FF2B5EF4-FFF2-40B4-BE49-F238E27FC236}">
                <a16:creationId xmlns:a16="http://schemas.microsoft.com/office/drawing/2014/main" xmlns="" id="{D8187247-2587-4211-88D2-4679440A3C22}"/>
              </a:ext>
            </a:extLst>
          </p:cNvPr>
          <p:cNvSpPr txBox="1">
            <a:spLocks/>
          </p:cNvSpPr>
          <p:nvPr/>
        </p:nvSpPr>
        <p:spPr>
          <a:xfrm>
            <a:off x="3398200" y="3113275"/>
            <a:ext cx="2185246" cy="427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pt-BR" b="1" dirty="0">
                <a:solidFill>
                  <a:schemeClr val="bg1"/>
                </a:solidFill>
              </a:rPr>
              <a:t>Karine</a:t>
            </a:r>
          </a:p>
        </p:txBody>
      </p:sp>
      <p:sp>
        <p:nvSpPr>
          <p:cNvPr id="30" name="Google Shape;995;p41">
            <a:extLst>
              <a:ext uri="{FF2B5EF4-FFF2-40B4-BE49-F238E27FC236}">
                <a16:creationId xmlns:a16="http://schemas.microsoft.com/office/drawing/2014/main" xmlns="" id="{DCA8F5CC-B09B-4FB1-87F2-5F0966004B80}"/>
              </a:ext>
            </a:extLst>
          </p:cNvPr>
          <p:cNvSpPr txBox="1">
            <a:spLocks/>
          </p:cNvSpPr>
          <p:nvPr/>
        </p:nvSpPr>
        <p:spPr>
          <a:xfrm>
            <a:off x="3398200" y="3525657"/>
            <a:ext cx="2185246" cy="427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accent5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Nunito"/>
              <a:buNone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pt-BR" b="1" dirty="0">
                <a:solidFill>
                  <a:schemeClr val="bg1"/>
                </a:solidFill>
              </a:rPr>
              <a:t>Suerlei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xmlns="" id="{670E3602-795C-4BE5-A417-17EDCDC4E04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3867" y="1448621"/>
            <a:ext cx="1572897" cy="272959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ssue Nanotransfection Breakthrough by Slidesgo">
  <a:themeElements>
    <a:clrScheme name="Simple Light">
      <a:dk1>
        <a:srgbClr val="33678A"/>
      </a:dk1>
      <a:lt1>
        <a:srgbClr val="E65C4F"/>
      </a:lt1>
      <a:dk2>
        <a:srgbClr val="78A6C9"/>
      </a:dk2>
      <a:lt2>
        <a:srgbClr val="EAEFF3"/>
      </a:lt2>
      <a:accent1>
        <a:srgbClr val="E65C4F"/>
      </a:accent1>
      <a:accent2>
        <a:srgbClr val="78A6C9"/>
      </a:accent2>
      <a:accent3>
        <a:srgbClr val="33699A"/>
      </a:accent3>
      <a:accent4>
        <a:srgbClr val="EAEFF3"/>
      </a:accent4>
      <a:accent5>
        <a:srgbClr val="FFFFFF"/>
      </a:accent5>
      <a:accent6>
        <a:srgbClr val="33678A"/>
      </a:accent6>
      <a:hlink>
        <a:srgbClr val="E65C4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3388</TotalTime>
  <Words>355</Words>
  <Application>Microsoft Office PowerPoint</Application>
  <PresentationFormat>Apresentação na tela (16:9)</PresentationFormat>
  <Paragraphs>129</Paragraphs>
  <Slides>14</Slides>
  <Notes>14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5" baseType="lpstr">
      <vt:lpstr>Nunito</vt:lpstr>
      <vt:lpstr>Segoe UI Light</vt:lpstr>
      <vt:lpstr>Calibri</vt:lpstr>
      <vt:lpstr>Times New Roman</vt:lpstr>
      <vt:lpstr>Roboto</vt:lpstr>
      <vt:lpstr>MS PGothic</vt:lpstr>
      <vt:lpstr>Arial</vt:lpstr>
      <vt:lpstr>Saira Thin</vt:lpstr>
      <vt:lpstr>Saira</vt:lpstr>
      <vt:lpstr>Lato</vt:lpstr>
      <vt:lpstr>Tissue Nanotransfection Breakthrough by Slidesgo</vt:lpstr>
      <vt:lpstr>Apresentação do PowerPoint</vt:lpstr>
      <vt:lpstr>Apresentação do PowerPoint</vt:lpstr>
      <vt:lpstr>01</vt:lpstr>
      <vt:lpstr>01</vt:lpstr>
      <vt:lpstr>01</vt:lpstr>
      <vt:lpstr>02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Próximo passo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DEMANDAS DA INVOFIA</dc:title>
  <dc:creator>ADILA</dc:creator>
  <cp:lastModifiedBy>Usuário do Windows</cp:lastModifiedBy>
  <cp:revision>61</cp:revision>
  <dcterms:modified xsi:type="dcterms:W3CDTF">2021-04-12T17:34:21Z</dcterms:modified>
</cp:coreProperties>
</file>