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624" r:id="rId3"/>
    <p:sldId id="587" r:id="rId4"/>
    <p:sldId id="904" r:id="rId5"/>
    <p:sldId id="645" r:id="rId6"/>
    <p:sldId id="812" r:id="rId7"/>
    <p:sldId id="914" r:id="rId8"/>
    <p:sldId id="915" r:id="rId9"/>
    <p:sldId id="917" r:id="rId10"/>
    <p:sldId id="916" r:id="rId11"/>
    <p:sldId id="918" r:id="rId12"/>
    <p:sldId id="923" r:id="rId13"/>
    <p:sldId id="919" r:id="rId14"/>
    <p:sldId id="920" r:id="rId15"/>
    <p:sldId id="922" r:id="rId16"/>
    <p:sldId id="924" r:id="rId17"/>
    <p:sldId id="925" r:id="rId18"/>
    <p:sldId id="92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2F39"/>
    <a:srgbClr val="FF0000"/>
    <a:srgbClr val="FCB414"/>
    <a:srgbClr val="007A7D"/>
    <a:srgbClr val="CB1B4A"/>
    <a:srgbClr val="074D67"/>
    <a:srgbClr val="42AFB6"/>
    <a:srgbClr val="C2C9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A0F8F3-57C0-4681-BF79-07394943FD70}" v="49" dt="2021-05-24T21:02:27.8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735" autoAdjust="0"/>
    <p:restoredTop sz="94669" autoAdjust="0"/>
  </p:normalViewPr>
  <p:slideViewPr>
    <p:cSldViewPr snapToGrid="0">
      <p:cViewPr varScale="1">
        <p:scale>
          <a:sx n="74" d="100"/>
          <a:sy n="74" d="100"/>
        </p:scale>
        <p:origin x="3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ma damon" userId="d35084e751aaebac" providerId="LiveId" clId="{F7A0F8F3-57C0-4681-BF79-07394943FD70}"/>
    <pc:docChg chg="undo custSel addSld modSld sldOrd">
      <pc:chgData name="luma damon" userId="d35084e751aaebac" providerId="LiveId" clId="{F7A0F8F3-57C0-4681-BF79-07394943FD70}" dt="2021-05-24T21:02:37.060" v="635" actId="167"/>
      <pc:docMkLst>
        <pc:docMk/>
      </pc:docMkLst>
      <pc:sldChg chg="ord">
        <pc:chgData name="luma damon" userId="d35084e751aaebac" providerId="LiveId" clId="{F7A0F8F3-57C0-4681-BF79-07394943FD70}" dt="2021-05-24T20:18:08.889" v="439"/>
        <pc:sldMkLst>
          <pc:docMk/>
          <pc:sldMk cId="724122052" sldId="258"/>
        </pc:sldMkLst>
      </pc:sldChg>
      <pc:sldChg chg="modSp mod">
        <pc:chgData name="luma damon" userId="d35084e751aaebac" providerId="LiveId" clId="{F7A0F8F3-57C0-4681-BF79-07394943FD70}" dt="2021-05-24T20:46:23.878" v="538" actId="1076"/>
        <pc:sldMkLst>
          <pc:docMk/>
          <pc:sldMk cId="1611834122" sldId="587"/>
        </pc:sldMkLst>
        <pc:spChg chg="mod">
          <ac:chgData name="luma damon" userId="d35084e751aaebac" providerId="LiveId" clId="{F7A0F8F3-57C0-4681-BF79-07394943FD70}" dt="2021-05-24T20:46:23.878" v="538" actId="1076"/>
          <ac:spMkLst>
            <pc:docMk/>
            <pc:sldMk cId="1611834122" sldId="587"/>
            <ac:spMk id="28" creationId="{5AB0177B-515D-4B0D-9D34-FBBACDCC3D07}"/>
          </ac:spMkLst>
        </pc:spChg>
      </pc:sldChg>
      <pc:sldChg chg="modSp mod">
        <pc:chgData name="luma damon" userId="d35084e751aaebac" providerId="LiveId" clId="{F7A0F8F3-57C0-4681-BF79-07394943FD70}" dt="2021-05-24T06:22:50.856" v="205" actId="14100"/>
        <pc:sldMkLst>
          <pc:docMk/>
          <pc:sldMk cId="2378620931" sldId="812"/>
        </pc:sldMkLst>
        <pc:graphicFrameChg chg="mod">
          <ac:chgData name="luma damon" userId="d35084e751aaebac" providerId="LiveId" clId="{F7A0F8F3-57C0-4681-BF79-07394943FD70}" dt="2021-05-24T06:22:50.856" v="205" actId="14100"/>
          <ac:graphicFrameMkLst>
            <pc:docMk/>
            <pc:sldMk cId="2378620931" sldId="812"/>
            <ac:graphicFrameMk id="2" creationId="{0AC13768-25CE-4A1F-A14F-1520C3A3F9E2}"/>
          </ac:graphicFrameMkLst>
        </pc:graphicFrameChg>
      </pc:sldChg>
      <pc:sldChg chg="modSp mod">
        <pc:chgData name="luma damon" userId="d35084e751aaebac" providerId="LiveId" clId="{F7A0F8F3-57C0-4681-BF79-07394943FD70}" dt="2021-05-24T06:22:59.197" v="206" actId="14100"/>
        <pc:sldMkLst>
          <pc:docMk/>
          <pc:sldMk cId="45078879" sldId="914"/>
        </pc:sldMkLst>
        <pc:graphicFrameChg chg="mod">
          <ac:chgData name="luma damon" userId="d35084e751aaebac" providerId="LiveId" clId="{F7A0F8F3-57C0-4681-BF79-07394943FD70}" dt="2021-05-24T06:22:59.197" v="206" actId="14100"/>
          <ac:graphicFrameMkLst>
            <pc:docMk/>
            <pc:sldMk cId="45078879" sldId="914"/>
            <ac:graphicFrameMk id="2" creationId="{F267750F-A249-47BF-83CF-895EC3004A2F}"/>
          </ac:graphicFrameMkLst>
        </pc:graphicFrameChg>
      </pc:sldChg>
      <pc:sldChg chg="addSp delSp modSp mod ord">
        <pc:chgData name="luma damon" userId="d35084e751aaebac" providerId="LiveId" clId="{F7A0F8F3-57C0-4681-BF79-07394943FD70}" dt="2021-05-24T06:25:47.239" v="207" actId="14100"/>
        <pc:sldMkLst>
          <pc:docMk/>
          <pc:sldMk cId="197165266" sldId="915"/>
        </pc:sldMkLst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12" creationId="{1EB298DD-4979-438D-9A45-9EA8B82B1960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13" creationId="{39B4FA14-6D44-45AB-B69E-EEDBB0E9606F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14" creationId="{B6AB7C20-ACD2-4965-8E3B-62F53A1B3A68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28" creationId="{B9BC9B65-6D54-4200-9A8E-8A39E13BEFA3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29" creationId="{7881B267-7DE4-4964-A8DD-6F384D3975CD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0" creationId="{49274FE9-39C6-42EA-9B7E-6B1839B643EC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1" creationId="{09E2D679-EF5A-46C1-9F27-D2D3CC7C7155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2" creationId="{BC95EFB7-C9C8-40B1-8CEF-F1140E98F847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3" creationId="{750FDF1F-6D5E-44D4-BCC5-8AA96EA4369B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4" creationId="{2B25E7CC-DE21-4517-BAE0-ACA34212F52D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5" creationId="{53B04031-7AEC-47CC-8CE4-818474B72E03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6" creationId="{DFC8F94A-C2B0-41BE-A7B0-B8DA02F737DD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7" creationId="{28E29CD3-B94C-4527-ABF7-3F0AED715223}"/>
          </ac:spMkLst>
        </pc:spChg>
        <pc:spChg chg="mod">
          <ac:chgData name="luma damon" userId="d35084e751aaebac" providerId="LiveId" clId="{F7A0F8F3-57C0-4681-BF79-07394943FD70}" dt="2021-05-24T06:14:04.318" v="173"/>
          <ac:spMkLst>
            <pc:docMk/>
            <pc:sldMk cId="197165266" sldId="915"/>
            <ac:spMk id="38" creationId="{4A147102-C641-42E8-AA93-30F8DDBC01A0}"/>
          </ac:spMkLst>
        </pc:spChg>
        <pc:grpChg chg="add del mod">
          <ac:chgData name="luma damon" userId="d35084e751aaebac" providerId="LiveId" clId="{F7A0F8F3-57C0-4681-BF79-07394943FD70}" dt="2021-05-24T06:14:37.324" v="179" actId="478"/>
          <ac:grpSpMkLst>
            <pc:docMk/>
            <pc:sldMk cId="197165266" sldId="915"/>
            <ac:grpSpMk id="9" creationId="{ED4CAD57-FDEB-4F71-88B4-BAA087944DE8}"/>
          </ac:grpSpMkLst>
        </pc:grpChg>
        <pc:grpChg chg="mod">
          <ac:chgData name="luma damon" userId="d35084e751aaebac" providerId="LiveId" clId="{F7A0F8F3-57C0-4681-BF79-07394943FD70}" dt="2021-05-24T06:14:04.318" v="173"/>
          <ac:grpSpMkLst>
            <pc:docMk/>
            <pc:sldMk cId="197165266" sldId="915"/>
            <ac:grpSpMk id="10" creationId="{7F227C42-B31A-481A-895B-FCCBAA5F6B8B}"/>
          </ac:grpSpMkLst>
        </pc:grpChg>
        <pc:grpChg chg="mod">
          <ac:chgData name="luma damon" userId="d35084e751aaebac" providerId="LiveId" clId="{F7A0F8F3-57C0-4681-BF79-07394943FD70}" dt="2021-05-24T06:14:04.318" v="173"/>
          <ac:grpSpMkLst>
            <pc:docMk/>
            <pc:sldMk cId="197165266" sldId="915"/>
            <ac:grpSpMk id="11" creationId="{46D4B49B-DAE1-49C6-A873-2C33FA6E0BDE}"/>
          </ac:grpSpMkLst>
        </pc:grpChg>
        <pc:grpChg chg="mod">
          <ac:chgData name="luma damon" userId="d35084e751aaebac" providerId="LiveId" clId="{F7A0F8F3-57C0-4681-BF79-07394943FD70}" dt="2021-05-24T06:14:04.318" v="173"/>
          <ac:grpSpMkLst>
            <pc:docMk/>
            <pc:sldMk cId="197165266" sldId="915"/>
            <ac:grpSpMk id="16" creationId="{53260E24-829F-4C6F-A750-2010896C97BB}"/>
          </ac:grpSpMkLst>
        </pc:grpChg>
        <pc:grpChg chg="mod">
          <ac:chgData name="luma damon" userId="d35084e751aaebac" providerId="LiveId" clId="{F7A0F8F3-57C0-4681-BF79-07394943FD70}" dt="2021-05-24T06:14:04.318" v="173"/>
          <ac:grpSpMkLst>
            <pc:docMk/>
            <pc:sldMk cId="197165266" sldId="915"/>
            <ac:grpSpMk id="17" creationId="{0F2F4B2F-8BDB-471C-AEE7-D2EBC99E9B19}"/>
          </ac:grpSpMkLst>
        </pc:grpChg>
        <pc:graphicFrameChg chg="mod">
          <ac:chgData name="luma damon" userId="d35084e751aaebac" providerId="LiveId" clId="{F7A0F8F3-57C0-4681-BF79-07394943FD70}" dt="2021-05-24T06:25:47.239" v="207" actId="14100"/>
          <ac:graphicFrameMkLst>
            <pc:docMk/>
            <pc:sldMk cId="197165266" sldId="915"/>
            <ac:graphicFrameMk id="2" creationId="{16B00838-2501-4618-8606-FED35DBD851D}"/>
          </ac:graphicFrameMkLst>
        </pc:graphicFrame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18" creationId="{02C868E6-B0CE-43DA-B63D-4C36F18CB6E2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19" creationId="{91268D4C-2933-48D0-B51D-122F3AFD8EB8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0" creationId="{F5F6C6FB-7CA2-4AF2-B5BC-ACC8634C309E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1" creationId="{6FEF5C4C-5D32-4084-A4E4-B82062971A4A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2" creationId="{E91BA4E4-5D05-48AB-B42B-6ACBE5A5294E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3" creationId="{B2F6FD18-1CBE-465E-A0AF-9B7239D899A7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4" creationId="{752CB62C-00A8-481E-BB30-C2BA0A3D74AB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5" creationId="{A640F99E-AD65-471D-8E62-097F0DC2CD8D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6" creationId="{35788802-5D2B-422B-A1C1-0E5043160412}"/>
          </ac:picMkLst>
        </pc:picChg>
        <pc:picChg chg="mod">
          <ac:chgData name="luma damon" userId="d35084e751aaebac" providerId="LiveId" clId="{F7A0F8F3-57C0-4681-BF79-07394943FD70}" dt="2021-05-24T06:14:04.318" v="173"/>
          <ac:picMkLst>
            <pc:docMk/>
            <pc:sldMk cId="197165266" sldId="915"/>
            <ac:picMk id="27" creationId="{C847D9A0-43ED-46F6-A4AB-87A7E852AF08}"/>
          </ac:picMkLst>
        </pc:picChg>
        <pc:cxnChg chg="mod">
          <ac:chgData name="luma damon" userId="d35084e751aaebac" providerId="LiveId" clId="{F7A0F8F3-57C0-4681-BF79-07394943FD70}" dt="2021-05-24T06:14:04.318" v="173"/>
          <ac:cxnSpMkLst>
            <pc:docMk/>
            <pc:sldMk cId="197165266" sldId="915"/>
            <ac:cxnSpMk id="15" creationId="{37AC6B4F-4839-43C8-934C-4C7EABF6649F}"/>
          </ac:cxnSpMkLst>
        </pc:cxnChg>
      </pc:sldChg>
      <pc:sldChg chg="addSp delSp modSp mod ord">
        <pc:chgData name="luma damon" userId="d35084e751aaebac" providerId="LiveId" clId="{F7A0F8F3-57C0-4681-BF79-07394943FD70}" dt="2021-05-24T20:09:34.568" v="437" actId="113"/>
        <pc:sldMkLst>
          <pc:docMk/>
          <pc:sldMk cId="3835456788" sldId="916"/>
        </pc:sldMkLst>
        <pc:spChg chg="add mod">
          <ac:chgData name="luma damon" userId="d35084e751aaebac" providerId="LiveId" clId="{F7A0F8F3-57C0-4681-BF79-07394943FD70}" dt="2021-05-24T19:54:03.103" v="387" actId="313"/>
          <ac:spMkLst>
            <pc:docMk/>
            <pc:sldMk cId="3835456788" sldId="916"/>
            <ac:spMk id="11" creationId="{D2F864DE-323B-4832-9F6F-5BF103516377}"/>
          </ac:spMkLst>
        </pc:spChg>
        <pc:spChg chg="add mod">
          <ac:chgData name="luma damon" userId="d35084e751aaebac" providerId="LiveId" clId="{F7A0F8F3-57C0-4681-BF79-07394943FD70}" dt="2021-05-24T19:55:58.838" v="395" actId="1076"/>
          <ac:spMkLst>
            <pc:docMk/>
            <pc:sldMk cId="3835456788" sldId="916"/>
            <ac:spMk id="12" creationId="{877165CF-789D-46EA-B4CF-104155B127BB}"/>
          </ac:spMkLst>
        </pc:spChg>
        <pc:spChg chg="add del mod">
          <ac:chgData name="luma damon" userId="d35084e751aaebac" providerId="LiveId" clId="{F7A0F8F3-57C0-4681-BF79-07394943FD70}" dt="2021-05-24T19:47:59.111" v="369" actId="478"/>
          <ac:spMkLst>
            <pc:docMk/>
            <pc:sldMk cId="3835456788" sldId="916"/>
            <ac:spMk id="13" creationId="{CCED9EA2-B2AB-4A9E-8E9C-988A73D76B23}"/>
          </ac:spMkLst>
        </pc:spChg>
        <pc:spChg chg="add del mod">
          <ac:chgData name="luma damon" userId="d35084e751aaebac" providerId="LiveId" clId="{F7A0F8F3-57C0-4681-BF79-07394943FD70}" dt="2021-05-24T19:48:08.650" v="371" actId="478"/>
          <ac:spMkLst>
            <pc:docMk/>
            <pc:sldMk cId="3835456788" sldId="916"/>
            <ac:spMk id="14" creationId="{FA3111E7-6314-4517-8F5E-AE612E1A89D8}"/>
          </ac:spMkLst>
        </pc:spChg>
        <pc:spChg chg="add del mod">
          <ac:chgData name="luma damon" userId="d35084e751aaebac" providerId="LiveId" clId="{F7A0F8F3-57C0-4681-BF79-07394943FD70}" dt="2021-05-24T19:48:20.371" v="373" actId="478"/>
          <ac:spMkLst>
            <pc:docMk/>
            <pc:sldMk cId="3835456788" sldId="916"/>
            <ac:spMk id="15" creationId="{57C1FD5A-1C46-4636-B1DC-407AAAD605ED}"/>
          </ac:spMkLst>
        </pc:spChg>
        <pc:spChg chg="add mod">
          <ac:chgData name="luma damon" userId="d35084e751aaebac" providerId="LiveId" clId="{F7A0F8F3-57C0-4681-BF79-07394943FD70}" dt="2021-05-24T19:53:15.886" v="380" actId="1076"/>
          <ac:spMkLst>
            <pc:docMk/>
            <pc:sldMk cId="3835456788" sldId="916"/>
            <ac:spMk id="17" creationId="{C2E413F7-799C-418C-B11C-88CE28BCF748}"/>
          </ac:spMkLst>
        </pc:spChg>
        <pc:spChg chg="add mod">
          <ac:chgData name="luma damon" userId="d35084e751aaebac" providerId="LiveId" clId="{F7A0F8F3-57C0-4681-BF79-07394943FD70}" dt="2021-05-24T20:09:34.568" v="437" actId="113"/>
          <ac:spMkLst>
            <pc:docMk/>
            <pc:sldMk cId="3835456788" sldId="916"/>
            <ac:spMk id="20" creationId="{31308DAD-1D82-4E63-A507-CF76445A2BC3}"/>
          </ac:spMkLst>
        </pc:spChg>
        <pc:spChg chg="add mod">
          <ac:chgData name="luma damon" userId="d35084e751aaebac" providerId="LiveId" clId="{F7A0F8F3-57C0-4681-BF79-07394943FD70}" dt="2021-05-24T20:09:05.858" v="436" actId="1076"/>
          <ac:spMkLst>
            <pc:docMk/>
            <pc:sldMk cId="3835456788" sldId="916"/>
            <ac:spMk id="24" creationId="{FCEAC1F2-692C-4B6B-A58D-F54B001C25DA}"/>
          </ac:spMkLst>
        </pc:spChg>
        <pc:spChg chg="mod">
          <ac:chgData name="luma damon" userId="d35084e751aaebac" providerId="LiveId" clId="{F7A0F8F3-57C0-4681-BF79-07394943FD70}" dt="2021-05-24T20:02:38.807" v="420" actId="1076"/>
          <ac:spMkLst>
            <pc:docMk/>
            <pc:sldMk cId="3835456788" sldId="916"/>
            <ac:spMk id="43" creationId="{E592EA1A-C93B-4A24-9C99-A647341ED21B}"/>
          </ac:spMkLst>
        </pc:spChg>
        <pc:spChg chg="del">
          <ac:chgData name="luma damon" userId="d35084e751aaebac" providerId="LiveId" clId="{F7A0F8F3-57C0-4681-BF79-07394943FD70}" dt="2021-05-24T19:27:17.123" v="338" actId="478"/>
          <ac:spMkLst>
            <pc:docMk/>
            <pc:sldMk cId="3835456788" sldId="916"/>
            <ac:spMk id="44" creationId="{A49834F0-410E-49B8-93C7-69AFF150584A}"/>
          </ac:spMkLst>
        </pc:spChg>
        <pc:graphicFrameChg chg="add mod modGraphic">
          <ac:chgData name="luma damon" userId="d35084e751aaebac" providerId="LiveId" clId="{F7A0F8F3-57C0-4681-BF79-07394943FD70}" dt="2021-05-24T20:03:53.247" v="429" actId="113"/>
          <ac:graphicFrameMkLst>
            <pc:docMk/>
            <pc:sldMk cId="3835456788" sldId="916"/>
            <ac:graphicFrameMk id="2" creationId="{43342874-634B-4D1B-991B-A561866E3F4C}"/>
          </ac:graphicFrameMkLst>
        </pc:graphicFrameChg>
        <pc:graphicFrameChg chg="add mod modGraphic">
          <ac:chgData name="luma damon" userId="d35084e751aaebac" providerId="LiveId" clId="{F7A0F8F3-57C0-4681-BF79-07394943FD70}" dt="2021-05-24T20:03:57.056" v="430" actId="113"/>
          <ac:graphicFrameMkLst>
            <pc:docMk/>
            <pc:sldMk cId="3835456788" sldId="916"/>
            <ac:graphicFrameMk id="3" creationId="{88B1F917-14D2-4AAE-BDAD-45E4EBD190AF}"/>
          </ac:graphicFrameMkLst>
        </pc:graphicFrameChg>
        <pc:graphicFrameChg chg="add mod modGraphic">
          <ac:chgData name="luma damon" userId="d35084e751aaebac" providerId="LiveId" clId="{F7A0F8F3-57C0-4681-BF79-07394943FD70}" dt="2021-05-24T19:28:36.606" v="344" actId="1076"/>
          <ac:graphicFrameMkLst>
            <pc:docMk/>
            <pc:sldMk cId="3835456788" sldId="916"/>
            <ac:graphicFrameMk id="4" creationId="{5B1F3DCC-CFA1-406D-89C8-6D315590DD91}"/>
          </ac:graphicFrameMkLst>
        </pc:graphicFrameChg>
        <pc:picChg chg="add mod">
          <ac:chgData name="luma damon" userId="d35084e751aaebac" providerId="LiveId" clId="{F7A0F8F3-57C0-4681-BF79-07394943FD70}" dt="2021-05-24T20:08:07.072" v="434" actId="1582"/>
          <ac:picMkLst>
            <pc:docMk/>
            <pc:sldMk cId="3835456788" sldId="916"/>
            <ac:picMk id="9" creationId="{A879358F-7F79-4CCD-B08E-FEEFE291D049}"/>
          </ac:picMkLst>
        </pc:picChg>
        <pc:picChg chg="add del mod ord">
          <ac:chgData name="luma damon" userId="d35084e751aaebac" providerId="LiveId" clId="{F7A0F8F3-57C0-4681-BF79-07394943FD70}" dt="2021-05-24T19:56:33.089" v="405" actId="478"/>
          <ac:picMkLst>
            <pc:docMk/>
            <pc:sldMk cId="3835456788" sldId="916"/>
            <ac:picMk id="18" creationId="{42809B2A-D0AF-44E1-995D-A9FF1D98FB1C}"/>
          </ac:picMkLst>
        </pc:picChg>
        <pc:picChg chg="add mod">
          <ac:chgData name="luma damon" userId="d35084e751aaebac" providerId="LiveId" clId="{F7A0F8F3-57C0-4681-BF79-07394943FD70}" dt="2021-05-24T19:56:50.926" v="408" actId="1076"/>
          <ac:picMkLst>
            <pc:docMk/>
            <pc:sldMk cId="3835456788" sldId="916"/>
            <ac:picMk id="21" creationId="{8A9C484D-7A87-4802-8488-3AE3CB7EB64C}"/>
          </ac:picMkLst>
        </pc:picChg>
        <pc:picChg chg="add mod">
          <ac:chgData name="luma damon" userId="d35084e751aaebac" providerId="LiveId" clId="{F7A0F8F3-57C0-4681-BF79-07394943FD70}" dt="2021-05-24T19:56:43.423" v="407" actId="1076"/>
          <ac:picMkLst>
            <pc:docMk/>
            <pc:sldMk cId="3835456788" sldId="916"/>
            <ac:picMk id="22" creationId="{0FE4903A-A053-4580-83B5-819A4EB36D80}"/>
          </ac:picMkLst>
        </pc:picChg>
        <pc:cxnChg chg="add mod">
          <ac:chgData name="luma damon" userId="d35084e751aaebac" providerId="LiveId" clId="{F7A0F8F3-57C0-4681-BF79-07394943FD70}" dt="2021-05-24T20:03:09.166" v="423" actId="208"/>
          <ac:cxnSpMkLst>
            <pc:docMk/>
            <pc:sldMk cId="3835456788" sldId="916"/>
            <ac:cxnSpMk id="16" creationId="{B77AFAE9-4461-46C5-AF79-BF9D5FD9BE61}"/>
          </ac:cxnSpMkLst>
        </pc:cxnChg>
        <pc:cxnChg chg="add mod">
          <ac:chgData name="luma damon" userId="d35084e751aaebac" providerId="LiveId" clId="{F7A0F8F3-57C0-4681-BF79-07394943FD70}" dt="2021-05-24T20:03:21.617" v="425" actId="1076"/>
          <ac:cxnSpMkLst>
            <pc:docMk/>
            <pc:sldMk cId="3835456788" sldId="916"/>
            <ac:cxnSpMk id="30" creationId="{B05E9836-ABE4-4CDD-B32A-AF6C9A3A7466}"/>
          </ac:cxnSpMkLst>
        </pc:cxnChg>
        <pc:cxnChg chg="add mod">
          <ac:chgData name="luma damon" userId="d35084e751aaebac" providerId="LiveId" clId="{F7A0F8F3-57C0-4681-BF79-07394943FD70}" dt="2021-05-24T20:03:29.238" v="427" actId="1076"/>
          <ac:cxnSpMkLst>
            <pc:docMk/>
            <pc:sldMk cId="3835456788" sldId="916"/>
            <ac:cxnSpMk id="31" creationId="{26F91C4D-8867-45EC-AD55-96B2C39028F9}"/>
          </ac:cxnSpMkLst>
        </pc:cxnChg>
      </pc:sldChg>
      <pc:sldChg chg="addSp delSp modSp mod">
        <pc:chgData name="luma damon" userId="d35084e751aaebac" providerId="LiveId" clId="{F7A0F8F3-57C0-4681-BF79-07394943FD70}" dt="2021-05-24T06:16:44.692" v="204" actId="1076"/>
        <pc:sldMkLst>
          <pc:docMk/>
          <pc:sldMk cId="3983701784" sldId="917"/>
        </pc:sldMkLst>
        <pc:spChg chg="add mod">
          <ac:chgData name="luma damon" userId="d35084e751aaebac" providerId="LiveId" clId="{F7A0F8F3-57C0-4681-BF79-07394943FD70}" dt="2021-05-24T06:10:26.413" v="117" actId="1076"/>
          <ac:spMkLst>
            <pc:docMk/>
            <pc:sldMk cId="3983701784" sldId="917"/>
            <ac:spMk id="3" creationId="{0BE322BA-7F62-4E2E-83F2-1470E712F38C}"/>
          </ac:spMkLst>
        </pc:spChg>
        <pc:spChg chg="add mod">
          <ac:chgData name="luma damon" userId="d35084e751aaebac" providerId="LiveId" clId="{F7A0F8F3-57C0-4681-BF79-07394943FD70}" dt="2021-05-24T06:16:44.692" v="204" actId="1076"/>
          <ac:spMkLst>
            <pc:docMk/>
            <pc:sldMk cId="3983701784" sldId="917"/>
            <ac:spMk id="4" creationId="{C3510D72-EFFC-46F8-8855-FF0F355A2FF7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13" creationId="{B8994AA1-2875-455D-A12A-604BB2FBCA43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14" creationId="{E83A7732-AF4D-4003-A361-E53EBDAF1AE3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15" creationId="{0416FEE7-255B-49DB-B0C4-0BADFB8A7947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16" creationId="{94C85926-491B-41B6-A960-648EA4D90886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17" creationId="{A584A806-DB58-4F09-ABF9-52522AFE2C39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18" creationId="{4D1011A4-705E-40A3-8B06-661F93958B2A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2" creationId="{559D00A1-22EA-4E30-9334-7FF74FC3F306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3" creationId="{9AC50C53-48D6-4CF9-AC3A-A77C646DCF56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4" creationId="{8BDC4AB7-9C87-4A8A-A37B-FA11483EA425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5" creationId="{FEF22187-1EAD-485C-870C-ABAB7639CC5E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6" creationId="{60AF4D2A-67EF-426A-90E1-0B655BF3271B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7" creationId="{7A87677A-8F30-480B-A9FF-84A30BE395F7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8" creationId="{395F699F-DCDD-4B8E-BCA8-57016EAAB095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39" creationId="{60A4B4C8-0F13-4848-A0A2-522A4C464F1F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40" creationId="{F5CE1E61-EE01-4615-9A4A-C5CC87C0E49D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41" creationId="{BFD0A93D-6F81-4415-8DA1-3C64D68399EC}"/>
          </ac:spMkLst>
        </pc:spChg>
        <pc:spChg chg="mod">
          <ac:chgData name="luma damon" userId="d35084e751aaebac" providerId="LiveId" clId="{F7A0F8F3-57C0-4681-BF79-07394943FD70}" dt="2021-05-24T05:27:11.324" v="0"/>
          <ac:spMkLst>
            <pc:docMk/>
            <pc:sldMk cId="3983701784" sldId="917"/>
            <ac:spMk id="42" creationId="{A33AF5B7-11F3-4FDA-A4A2-034CAC9D77EA}"/>
          </ac:spMkLst>
        </pc:spChg>
        <pc:spChg chg="del mod">
          <ac:chgData name="luma damon" userId="d35084e751aaebac" providerId="LiveId" clId="{F7A0F8F3-57C0-4681-BF79-07394943FD70}" dt="2021-05-24T05:35:04.537" v="84" actId="478"/>
          <ac:spMkLst>
            <pc:docMk/>
            <pc:sldMk cId="3983701784" sldId="917"/>
            <ac:spMk id="57" creationId="{0098823D-9757-4965-AB2D-2A66780B16BF}"/>
          </ac:spMkLst>
        </pc:spChg>
        <pc:spChg chg="del mod">
          <ac:chgData name="luma damon" userId="d35084e751aaebac" providerId="LiveId" clId="{F7A0F8F3-57C0-4681-BF79-07394943FD70}" dt="2021-05-24T05:35:06.381" v="85" actId="478"/>
          <ac:spMkLst>
            <pc:docMk/>
            <pc:sldMk cId="3983701784" sldId="917"/>
            <ac:spMk id="58" creationId="{E892BABD-8386-43C8-BCFB-A60192185A3F}"/>
          </ac:spMkLst>
        </pc:spChg>
        <pc:spChg chg="del mod">
          <ac:chgData name="luma damon" userId="d35084e751aaebac" providerId="LiveId" clId="{F7A0F8F3-57C0-4681-BF79-07394943FD70}" dt="2021-05-24T05:35:08.108" v="86" actId="478"/>
          <ac:spMkLst>
            <pc:docMk/>
            <pc:sldMk cId="3983701784" sldId="917"/>
            <ac:spMk id="59" creationId="{72B3CF50-D8CF-4FC3-BF14-1A2FD22D2669}"/>
          </ac:spMkLst>
        </pc:spChg>
        <pc:spChg chg="mod">
          <ac:chgData name="luma damon" userId="d35084e751aaebac" providerId="LiveId" clId="{F7A0F8F3-57C0-4681-BF79-07394943FD70}" dt="2021-05-24T06:15:41.873" v="189" actId="20577"/>
          <ac:spMkLst>
            <pc:docMk/>
            <pc:sldMk cId="3983701784" sldId="917"/>
            <ac:spMk id="60" creationId="{60CC19A8-BAEF-4078-9B12-8CA29B625F39}"/>
          </ac:spMkLst>
        </pc:spChg>
        <pc:spChg chg="mod">
          <ac:chgData name="luma damon" userId="d35084e751aaebac" providerId="LiveId" clId="{F7A0F8F3-57C0-4681-BF79-07394943FD70}" dt="2021-05-24T06:15:50.938" v="195" actId="20577"/>
          <ac:spMkLst>
            <pc:docMk/>
            <pc:sldMk cId="3983701784" sldId="917"/>
            <ac:spMk id="61" creationId="{BD5C5FBF-8EB1-4880-9D16-A15420B22C03}"/>
          </ac:spMkLst>
        </pc:spChg>
        <pc:spChg chg="mod">
          <ac:chgData name="luma damon" userId="d35084e751aaebac" providerId="LiveId" clId="{F7A0F8F3-57C0-4681-BF79-07394943FD70}" dt="2021-05-24T06:15:59.092" v="202" actId="20577"/>
          <ac:spMkLst>
            <pc:docMk/>
            <pc:sldMk cId="3983701784" sldId="917"/>
            <ac:spMk id="62" creationId="{CC156A33-E659-4C83-B1FD-B9D49F1A6416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76" creationId="{AE11009D-A211-425B-9FE7-0AB9A2A06C1E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77" creationId="{DD9A716E-A173-4637-9F85-758F362B19CE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78" creationId="{53497D1D-721F-4CC3-91F7-D194B7587518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79" creationId="{84FBCF72-57E0-42EE-9EAA-10629D6A7DEA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80" creationId="{7E5C7215-D29C-4A19-9CDB-065D935B2089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81" creationId="{310D2083-3752-4703-9A01-8FDE19EF7655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82" creationId="{39732E9D-F718-42D9-975D-E4466B7B0004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83" creationId="{76FE61BA-14C5-4788-A83A-4684429D6384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84" creationId="{BAC5FCCE-DC3E-4588-8B9F-4E4A37E391C4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85" creationId="{D2323029-EFC1-4C64-93AD-35533280D14D}"/>
          </ac:spMkLst>
        </pc:spChg>
        <pc:spChg chg="mod">
          <ac:chgData name="luma damon" userId="d35084e751aaebac" providerId="LiveId" clId="{F7A0F8F3-57C0-4681-BF79-07394943FD70}" dt="2021-05-24T05:34:23.554" v="79"/>
          <ac:spMkLst>
            <pc:docMk/>
            <pc:sldMk cId="3983701784" sldId="917"/>
            <ac:spMk id="86" creationId="{5BA53737-ADD4-415A-AFEB-3C2B69CAAEE5}"/>
          </ac:spMkLst>
        </pc:spChg>
        <pc:grpChg chg="add del mod">
          <ac:chgData name="luma damon" userId="d35084e751aaebac" providerId="LiveId" clId="{F7A0F8F3-57C0-4681-BF79-07394943FD70}" dt="2021-05-24T05:34:22.945" v="78" actId="478"/>
          <ac:grpSpMkLst>
            <pc:docMk/>
            <pc:sldMk cId="3983701784" sldId="917"/>
            <ac:grpSpMk id="9" creationId="{B008020F-5AD9-4B9E-B9B5-C7620FFF0C9C}"/>
          </ac:grpSpMkLst>
        </pc:grpChg>
        <pc:grpChg chg="mod">
          <ac:chgData name="luma damon" userId="d35084e751aaebac" providerId="LiveId" clId="{F7A0F8F3-57C0-4681-BF79-07394943FD70}" dt="2021-05-24T05:27:11.324" v="0"/>
          <ac:grpSpMkLst>
            <pc:docMk/>
            <pc:sldMk cId="3983701784" sldId="917"/>
            <ac:grpSpMk id="10" creationId="{63CACFBB-0C22-4A33-AF53-A7A1C513B317}"/>
          </ac:grpSpMkLst>
        </pc:grpChg>
        <pc:grpChg chg="mod">
          <ac:chgData name="luma damon" userId="d35084e751aaebac" providerId="LiveId" clId="{F7A0F8F3-57C0-4681-BF79-07394943FD70}" dt="2021-05-24T05:27:11.324" v="0"/>
          <ac:grpSpMkLst>
            <pc:docMk/>
            <pc:sldMk cId="3983701784" sldId="917"/>
            <ac:grpSpMk id="11" creationId="{AEACB8A4-EDAB-4EE4-A905-A518EC231AB9}"/>
          </ac:grpSpMkLst>
        </pc:grpChg>
        <pc:grpChg chg="mod">
          <ac:chgData name="luma damon" userId="d35084e751aaebac" providerId="LiveId" clId="{F7A0F8F3-57C0-4681-BF79-07394943FD70}" dt="2021-05-24T05:27:11.324" v="0"/>
          <ac:grpSpMkLst>
            <pc:docMk/>
            <pc:sldMk cId="3983701784" sldId="917"/>
            <ac:grpSpMk id="12" creationId="{A9409069-47FB-435B-8CB8-6E87E90F8D65}"/>
          </ac:grpSpMkLst>
        </pc:grpChg>
        <pc:grpChg chg="mod">
          <ac:chgData name="luma damon" userId="d35084e751aaebac" providerId="LiveId" clId="{F7A0F8F3-57C0-4681-BF79-07394943FD70}" dt="2021-05-24T05:27:11.324" v="0"/>
          <ac:grpSpMkLst>
            <pc:docMk/>
            <pc:sldMk cId="3983701784" sldId="917"/>
            <ac:grpSpMk id="20" creationId="{2B59D9A2-9301-450B-B7A0-199ADE69E6FD}"/>
          </ac:grpSpMkLst>
        </pc:grpChg>
        <pc:grpChg chg="mod">
          <ac:chgData name="luma damon" userId="d35084e751aaebac" providerId="LiveId" clId="{F7A0F8F3-57C0-4681-BF79-07394943FD70}" dt="2021-05-24T05:27:11.324" v="0"/>
          <ac:grpSpMkLst>
            <pc:docMk/>
            <pc:sldMk cId="3983701784" sldId="917"/>
            <ac:grpSpMk id="21" creationId="{1E9F3CD2-59CB-42E6-9236-8D76B91D2346}"/>
          </ac:grpSpMkLst>
        </pc:grpChg>
        <pc:grpChg chg="add mod">
          <ac:chgData name="luma damon" userId="d35084e751aaebac" providerId="LiveId" clId="{F7A0F8F3-57C0-4681-BF79-07394943FD70}" dt="2021-05-24T06:10:44.174" v="118" actId="1076"/>
          <ac:grpSpMkLst>
            <pc:docMk/>
            <pc:sldMk cId="3983701784" sldId="917"/>
            <ac:grpSpMk id="53" creationId="{8F9001E0-4EC2-4CFA-BDDB-47EAE80E5018}"/>
          </ac:grpSpMkLst>
        </pc:grpChg>
        <pc:grpChg chg="mod">
          <ac:chgData name="luma damon" userId="d35084e751aaebac" providerId="LiveId" clId="{F7A0F8F3-57C0-4681-BF79-07394943FD70}" dt="2021-05-24T05:34:23.554" v="79"/>
          <ac:grpSpMkLst>
            <pc:docMk/>
            <pc:sldMk cId="3983701784" sldId="917"/>
            <ac:grpSpMk id="54" creationId="{B704C8A0-378E-41C9-8305-D4956D15F184}"/>
          </ac:grpSpMkLst>
        </pc:grpChg>
        <pc:grpChg chg="del mod">
          <ac:chgData name="luma damon" userId="d35084e751aaebac" providerId="LiveId" clId="{F7A0F8F3-57C0-4681-BF79-07394943FD70}" dt="2021-05-24T05:35:08.108" v="86" actId="478"/>
          <ac:grpSpMkLst>
            <pc:docMk/>
            <pc:sldMk cId="3983701784" sldId="917"/>
            <ac:grpSpMk id="55" creationId="{94C2C90E-B102-469A-B66C-D61AB6D11C00}"/>
          </ac:grpSpMkLst>
        </pc:grpChg>
        <pc:grpChg chg="mod">
          <ac:chgData name="luma damon" userId="d35084e751aaebac" providerId="LiveId" clId="{F7A0F8F3-57C0-4681-BF79-07394943FD70}" dt="2021-05-24T05:34:23.554" v="79"/>
          <ac:grpSpMkLst>
            <pc:docMk/>
            <pc:sldMk cId="3983701784" sldId="917"/>
            <ac:grpSpMk id="56" creationId="{C3983442-47B6-41D0-87EB-02472BA4FFC5}"/>
          </ac:grpSpMkLst>
        </pc:grpChg>
        <pc:grpChg chg="mod">
          <ac:chgData name="luma damon" userId="d35084e751aaebac" providerId="LiveId" clId="{F7A0F8F3-57C0-4681-BF79-07394943FD70}" dt="2021-05-24T05:34:23.554" v="79"/>
          <ac:grpSpMkLst>
            <pc:docMk/>
            <pc:sldMk cId="3983701784" sldId="917"/>
            <ac:grpSpMk id="64" creationId="{13EA2897-AE67-4267-8DFA-8EEC96299A03}"/>
          </ac:grpSpMkLst>
        </pc:grpChg>
        <pc:grpChg chg="mod">
          <ac:chgData name="luma damon" userId="d35084e751aaebac" providerId="LiveId" clId="{F7A0F8F3-57C0-4681-BF79-07394943FD70}" dt="2021-05-24T05:34:23.554" v="79"/>
          <ac:grpSpMkLst>
            <pc:docMk/>
            <pc:sldMk cId="3983701784" sldId="917"/>
            <ac:grpSpMk id="65" creationId="{CEF169A5-2519-4DC6-B0B1-74B9D09F6D75}"/>
          </ac:grpSpMkLst>
        </pc:grpChg>
        <pc:graphicFrameChg chg="add del mod modGraphic">
          <ac:chgData name="luma damon" userId="d35084e751aaebac" providerId="LiveId" clId="{F7A0F8F3-57C0-4681-BF79-07394943FD70}" dt="2021-05-24T05:33:42.225" v="75" actId="931"/>
          <ac:graphicFrameMkLst>
            <pc:docMk/>
            <pc:sldMk cId="3983701784" sldId="917"/>
            <ac:graphicFrameMk id="2" creationId="{C5989EAF-3434-428B-B69E-BBEEF2EB0807}"/>
          </ac:graphicFrameMkLst>
        </pc:graphicFrameChg>
        <pc:graphicFrameChg chg="del mod modGraphic">
          <ac:chgData name="luma damon" userId="d35084e751aaebac" providerId="LiveId" clId="{F7A0F8F3-57C0-4681-BF79-07394943FD70}" dt="2021-05-24T05:34:32.039" v="82" actId="478"/>
          <ac:graphicFrameMkLst>
            <pc:docMk/>
            <pc:sldMk cId="3983701784" sldId="917"/>
            <ac:graphicFrameMk id="8" creationId="{D41686CC-CEEC-4355-A300-968C88490186}"/>
          </ac:graphicFrameMkLst>
        </pc:graphicFrameChg>
        <pc:graphicFrameChg chg="add del mod">
          <ac:chgData name="luma damon" userId="d35084e751aaebac" providerId="LiveId" clId="{F7A0F8F3-57C0-4681-BF79-07394943FD70}" dt="2021-05-24T05:34:32.039" v="82" actId="478"/>
          <ac:graphicFrameMkLst>
            <pc:docMk/>
            <pc:sldMk cId="3983701784" sldId="917"/>
            <ac:graphicFrameMk id="46" creationId="{15423792-7DEA-4AC9-B1AB-FED6EA055137}"/>
          </ac:graphicFrameMkLst>
        </pc:graphicFrameChg>
        <pc:graphicFrameChg chg="add del mod">
          <ac:chgData name="luma damon" userId="d35084e751aaebac" providerId="LiveId" clId="{F7A0F8F3-57C0-4681-BF79-07394943FD70}" dt="2021-05-24T05:34:32.039" v="82" actId="478"/>
          <ac:graphicFrameMkLst>
            <pc:docMk/>
            <pc:sldMk cId="3983701784" sldId="917"/>
            <ac:graphicFrameMk id="47" creationId="{C4C13608-6481-44FF-8E8C-61F707446865}"/>
          </ac:graphicFrameMkLst>
        </pc:graphicFrameChg>
        <pc:graphicFrameChg chg="add del mod">
          <ac:chgData name="luma damon" userId="d35084e751aaebac" providerId="LiveId" clId="{F7A0F8F3-57C0-4681-BF79-07394943FD70}" dt="2021-05-24T05:34:32.039" v="82" actId="478"/>
          <ac:graphicFrameMkLst>
            <pc:docMk/>
            <pc:sldMk cId="3983701784" sldId="917"/>
            <ac:graphicFrameMk id="48" creationId="{75AA6195-3FC1-40AC-99DC-730A0447F4C3}"/>
          </ac:graphicFrameMkLst>
        </pc:graphicFrameChg>
        <pc:graphicFrameChg chg="add del mod">
          <ac:chgData name="luma damon" userId="d35084e751aaebac" providerId="LiveId" clId="{F7A0F8F3-57C0-4681-BF79-07394943FD70}" dt="2021-05-24T05:34:32.039" v="82" actId="478"/>
          <ac:graphicFrameMkLst>
            <pc:docMk/>
            <pc:sldMk cId="3983701784" sldId="917"/>
            <ac:graphicFrameMk id="49" creationId="{8854EC28-9484-4E03-B678-AE2994050E23}"/>
          </ac:graphicFrameMkLst>
        </pc:graphicFrameChg>
        <pc:graphicFrameChg chg="add del mod modGraphic">
          <ac:chgData name="luma damon" userId="d35084e751aaebac" providerId="LiveId" clId="{F7A0F8F3-57C0-4681-BF79-07394943FD70}" dt="2021-05-24T05:33:42.569" v="77"/>
          <ac:graphicFrameMkLst>
            <pc:docMk/>
            <pc:sldMk cId="3983701784" sldId="917"/>
            <ac:graphicFrameMk id="50" creationId="{54FFE1A6-2756-4713-851F-BD9C26D8341C}"/>
          </ac:graphicFrameMkLst>
        </pc:graphicFrameChg>
        <pc:graphicFrameChg chg="add del mod">
          <ac:chgData name="luma damon" userId="d35084e751aaebac" providerId="LiveId" clId="{F7A0F8F3-57C0-4681-BF79-07394943FD70}" dt="2021-05-24T05:33:39.320" v="64"/>
          <ac:graphicFrameMkLst>
            <pc:docMk/>
            <pc:sldMk cId="3983701784" sldId="917"/>
            <ac:graphicFrameMk id="51" creationId="{F69182AC-32EA-4FFC-AD5A-BEE39CEDCB25}"/>
          </ac:graphicFrameMkLst>
        </pc:graphicFrameChg>
        <pc:graphicFrameChg chg="add del mod modGraphic">
          <ac:chgData name="luma damon" userId="d35084e751aaebac" providerId="LiveId" clId="{F7A0F8F3-57C0-4681-BF79-07394943FD70}" dt="2021-05-24T05:33:38.711" v="61"/>
          <ac:graphicFrameMkLst>
            <pc:docMk/>
            <pc:sldMk cId="3983701784" sldId="917"/>
            <ac:graphicFrameMk id="52" creationId="{9283D0C6-6A98-4729-A23C-4F35832A1AEA}"/>
          </ac:graphicFrameMkLst>
        </pc:graphicFrameChg>
        <pc:picChg chg="del mod">
          <ac:chgData name="luma damon" userId="d35084e751aaebac" providerId="LiveId" clId="{F7A0F8F3-57C0-4681-BF79-07394943FD70}" dt="2021-05-24T05:30:11.670" v="17" actId="478"/>
          <ac:picMkLst>
            <pc:docMk/>
            <pc:sldMk cId="3983701784" sldId="917"/>
            <ac:picMk id="22" creationId="{3BB403B9-F7F3-4A78-959B-EA2711D8FC6E}"/>
          </ac:picMkLst>
        </pc:picChg>
        <pc:picChg chg="del mod">
          <ac:chgData name="luma damon" userId="d35084e751aaebac" providerId="LiveId" clId="{F7A0F8F3-57C0-4681-BF79-07394943FD70}" dt="2021-05-24T05:30:27.264" v="20" actId="478"/>
          <ac:picMkLst>
            <pc:docMk/>
            <pc:sldMk cId="3983701784" sldId="917"/>
            <ac:picMk id="23" creationId="{72295D75-AB06-4A27-A64C-7BBB31B6D5DC}"/>
          </ac:picMkLst>
        </pc:picChg>
        <pc:picChg chg="del mod">
          <ac:chgData name="luma damon" userId="d35084e751aaebac" providerId="LiveId" clId="{F7A0F8F3-57C0-4681-BF79-07394943FD70}" dt="2021-05-24T05:30:37.056" v="22" actId="478"/>
          <ac:picMkLst>
            <pc:docMk/>
            <pc:sldMk cId="3983701784" sldId="917"/>
            <ac:picMk id="24" creationId="{1FE0D714-73DB-4E43-A873-6EDA81363C6F}"/>
          </ac:picMkLst>
        </pc:picChg>
        <pc:picChg chg="del mod">
          <ac:chgData name="luma damon" userId="d35084e751aaebac" providerId="LiveId" clId="{F7A0F8F3-57C0-4681-BF79-07394943FD70}" dt="2021-05-24T05:30:50.399" v="25" actId="478"/>
          <ac:picMkLst>
            <pc:docMk/>
            <pc:sldMk cId="3983701784" sldId="917"/>
            <ac:picMk id="25" creationId="{80AB93F1-59F0-45B2-91B3-74DD4797F8D0}"/>
          </ac:picMkLst>
        </pc:picChg>
        <pc:picChg chg="del mod">
          <ac:chgData name="luma damon" userId="d35084e751aaebac" providerId="LiveId" clId="{F7A0F8F3-57C0-4681-BF79-07394943FD70}" dt="2021-05-24T05:31:12.342" v="30" actId="478"/>
          <ac:picMkLst>
            <pc:docMk/>
            <pc:sldMk cId="3983701784" sldId="917"/>
            <ac:picMk id="26" creationId="{48651411-B69D-4D46-A208-1F0355C65065}"/>
          </ac:picMkLst>
        </pc:picChg>
        <pc:picChg chg="del mod">
          <ac:chgData name="luma damon" userId="d35084e751aaebac" providerId="LiveId" clId="{F7A0F8F3-57C0-4681-BF79-07394943FD70}" dt="2021-05-24T05:31:26.703" v="33" actId="478"/>
          <ac:picMkLst>
            <pc:docMk/>
            <pc:sldMk cId="3983701784" sldId="917"/>
            <ac:picMk id="27" creationId="{6B08EE18-F5CA-4077-B33A-4D23DDED6C7C}"/>
          </ac:picMkLst>
        </pc:picChg>
        <pc:picChg chg="add del mod">
          <ac:chgData name="luma damon" userId="d35084e751aaebac" providerId="LiveId" clId="{F7A0F8F3-57C0-4681-BF79-07394943FD70}" dt="2021-05-24T05:33:39.960" v="67" actId="478"/>
          <ac:picMkLst>
            <pc:docMk/>
            <pc:sldMk cId="3983701784" sldId="917"/>
            <ac:picMk id="28" creationId="{A9DE4F2E-CC4D-4B27-800C-02B591505247}"/>
          </ac:picMkLst>
        </pc:picChg>
        <pc:picChg chg="add del mod">
          <ac:chgData name="luma damon" userId="d35084e751aaebac" providerId="LiveId" clId="{F7A0F8F3-57C0-4681-BF79-07394943FD70}" dt="2021-05-24T05:33:39.539" v="65" actId="478"/>
          <ac:picMkLst>
            <pc:docMk/>
            <pc:sldMk cId="3983701784" sldId="917"/>
            <ac:picMk id="29" creationId="{3DA7B7A8-845B-41DF-8F88-C134373C6D0E}"/>
          </ac:picMkLst>
        </pc:picChg>
        <pc:picChg chg="mod">
          <ac:chgData name="luma damon" userId="d35084e751aaebac" providerId="LiveId" clId="{F7A0F8F3-57C0-4681-BF79-07394943FD70}" dt="2021-05-24T05:27:11.324" v="0"/>
          <ac:picMkLst>
            <pc:docMk/>
            <pc:sldMk cId="3983701784" sldId="917"/>
            <ac:picMk id="30" creationId="{B3FBB43A-9136-4A9A-A01B-57B8FB2A0187}"/>
          </ac:picMkLst>
        </pc:picChg>
        <pc:picChg chg="mod">
          <ac:chgData name="luma damon" userId="d35084e751aaebac" providerId="LiveId" clId="{F7A0F8F3-57C0-4681-BF79-07394943FD70}" dt="2021-05-24T05:27:11.324" v="0"/>
          <ac:picMkLst>
            <pc:docMk/>
            <pc:sldMk cId="3983701784" sldId="917"/>
            <ac:picMk id="31" creationId="{DC020FE8-17FD-41F4-9F65-5088B0101B31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66" creationId="{A1B7032C-27B0-4E8B-AB75-3D0E738CC499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67" creationId="{9D2C2D1F-0687-4A35-BB09-3780B7BA5DC8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68" creationId="{204D6E6A-C834-4189-90EB-D1770116209F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69" creationId="{3C4F3135-4B38-45B2-8046-C4B83486BB8C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70" creationId="{1BE0B0B3-C880-4B18-B9CC-4805A17FFE26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71" creationId="{F5F9114D-6A3C-4F64-86C3-098507056374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72" creationId="{07B34529-E9AB-49F5-A019-E8D4670A0661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73" creationId="{F2DCAB3F-EB20-4B78-B869-4C42D6AA7C09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74" creationId="{5AAD3DEB-0574-4DF6-9FBE-07BE927EFA57}"/>
          </ac:picMkLst>
        </pc:picChg>
        <pc:picChg chg="mod">
          <ac:chgData name="luma damon" userId="d35084e751aaebac" providerId="LiveId" clId="{F7A0F8F3-57C0-4681-BF79-07394943FD70}" dt="2021-05-24T05:34:23.554" v="79"/>
          <ac:picMkLst>
            <pc:docMk/>
            <pc:sldMk cId="3983701784" sldId="917"/>
            <ac:picMk id="75" creationId="{0F6B8655-186F-49D4-8EDC-A9D79CA5A345}"/>
          </ac:picMkLst>
        </pc:picChg>
        <pc:cxnChg chg="mod">
          <ac:chgData name="luma damon" userId="d35084e751aaebac" providerId="LiveId" clId="{F7A0F8F3-57C0-4681-BF79-07394943FD70}" dt="2021-05-24T05:27:11.324" v="0"/>
          <ac:cxnSpMkLst>
            <pc:docMk/>
            <pc:sldMk cId="3983701784" sldId="917"/>
            <ac:cxnSpMk id="19" creationId="{11DB4169-6D00-454E-9F71-F55A325A4E10}"/>
          </ac:cxnSpMkLst>
        </pc:cxnChg>
        <pc:cxnChg chg="add del mod">
          <ac:chgData name="luma damon" userId="d35084e751aaebac" providerId="LiveId" clId="{F7A0F8F3-57C0-4681-BF79-07394943FD70}" dt="2021-05-24T05:34:27.831" v="81" actId="478"/>
          <ac:cxnSpMkLst>
            <pc:docMk/>
            <pc:sldMk cId="3983701784" sldId="917"/>
            <ac:cxnSpMk id="45" creationId="{94E544A2-AF3C-4B07-9AB4-68BF7A7E2E14}"/>
          </ac:cxnSpMkLst>
        </pc:cxnChg>
        <pc:cxnChg chg="mod">
          <ac:chgData name="luma damon" userId="d35084e751aaebac" providerId="LiveId" clId="{F7A0F8F3-57C0-4681-BF79-07394943FD70}" dt="2021-05-24T05:34:23.554" v="79"/>
          <ac:cxnSpMkLst>
            <pc:docMk/>
            <pc:sldMk cId="3983701784" sldId="917"/>
            <ac:cxnSpMk id="63" creationId="{BA2C59E2-F7DB-4E32-901C-0F057AE029F0}"/>
          </ac:cxnSpMkLst>
        </pc:cxnChg>
      </pc:sldChg>
      <pc:sldChg chg="addSp delSp modSp add mod ord">
        <pc:chgData name="luma damon" userId="d35084e751aaebac" providerId="LiveId" clId="{F7A0F8F3-57C0-4681-BF79-07394943FD70}" dt="2021-05-24T20:45:57.631" v="537" actId="1076"/>
        <pc:sldMkLst>
          <pc:docMk/>
          <pc:sldMk cId="473151236" sldId="918"/>
        </pc:sldMkLst>
        <pc:spChg chg="add mod">
          <ac:chgData name="luma damon" userId="d35084e751aaebac" providerId="LiveId" clId="{F7A0F8F3-57C0-4681-BF79-07394943FD70}" dt="2021-05-24T20:41:37.014" v="518" actId="1076"/>
          <ac:spMkLst>
            <pc:docMk/>
            <pc:sldMk cId="473151236" sldId="918"/>
            <ac:spMk id="6" creationId="{A4CA8888-F73D-4D10-ACD1-7ABAA79DC91E}"/>
          </ac:spMkLst>
        </pc:spChg>
        <pc:spChg chg="mod">
          <ac:chgData name="luma damon" userId="d35084e751aaebac" providerId="LiveId" clId="{F7A0F8F3-57C0-4681-BF79-07394943FD70}" dt="2021-05-24T20:37:39.486" v="464" actId="1076"/>
          <ac:spMkLst>
            <pc:docMk/>
            <pc:sldMk cId="473151236" sldId="918"/>
            <ac:spMk id="43" creationId="{E592EA1A-C93B-4A24-9C99-A647341ED21B}"/>
          </ac:spMkLst>
        </pc:spChg>
        <pc:spChg chg="mod">
          <ac:chgData name="luma damon" userId="d35084e751aaebac" providerId="LiveId" clId="{F7A0F8F3-57C0-4681-BF79-07394943FD70}" dt="2021-05-24T20:37:36.854" v="463" actId="1076"/>
          <ac:spMkLst>
            <pc:docMk/>
            <pc:sldMk cId="473151236" sldId="918"/>
            <ac:spMk id="44" creationId="{A49834F0-410E-49B8-93C7-69AFF150584A}"/>
          </ac:spMkLst>
        </pc:spChg>
        <pc:picChg chg="add mod modCrop">
          <ac:chgData name="luma damon" userId="d35084e751aaebac" providerId="LiveId" clId="{F7A0F8F3-57C0-4681-BF79-07394943FD70}" dt="2021-05-24T20:38:00.766" v="465" actId="1076"/>
          <ac:picMkLst>
            <pc:docMk/>
            <pc:sldMk cId="473151236" sldId="918"/>
            <ac:picMk id="3" creationId="{DE04118F-F8B2-4CA0-8C48-29EF759F38B3}"/>
          </ac:picMkLst>
        </pc:picChg>
        <pc:picChg chg="add del mod modCrop">
          <ac:chgData name="luma damon" userId="d35084e751aaebac" providerId="LiveId" clId="{F7A0F8F3-57C0-4681-BF79-07394943FD70}" dt="2021-05-24T20:39:52.388" v="475" actId="478"/>
          <ac:picMkLst>
            <pc:docMk/>
            <pc:sldMk cId="473151236" sldId="918"/>
            <ac:picMk id="5" creationId="{06CDCCB5-9ADA-4BCE-923A-EC3558D6F122}"/>
          </ac:picMkLst>
        </pc:picChg>
        <pc:picChg chg="add mod">
          <ac:chgData name="luma damon" userId="d35084e751aaebac" providerId="LiveId" clId="{F7A0F8F3-57C0-4681-BF79-07394943FD70}" dt="2021-05-24T20:45:57.631" v="537" actId="1076"/>
          <ac:picMkLst>
            <pc:docMk/>
            <pc:sldMk cId="473151236" sldId="918"/>
            <ac:picMk id="8" creationId="{A7EADABB-5652-4463-8300-76DE7ACE1C66}"/>
          </ac:picMkLst>
        </pc:picChg>
        <pc:picChg chg="add mod">
          <ac:chgData name="luma damon" userId="d35084e751aaebac" providerId="LiveId" clId="{F7A0F8F3-57C0-4681-BF79-07394943FD70}" dt="2021-05-24T20:45:43.534" v="536" actId="1076"/>
          <ac:picMkLst>
            <pc:docMk/>
            <pc:sldMk cId="473151236" sldId="918"/>
            <ac:picMk id="10" creationId="{48580662-D9F9-40F4-92E3-A326109CB9D5}"/>
          </ac:picMkLst>
        </pc:picChg>
      </pc:sldChg>
      <pc:sldChg chg="addSp modSp add mod ord">
        <pc:chgData name="luma damon" userId="d35084e751aaebac" providerId="LiveId" clId="{F7A0F8F3-57C0-4681-BF79-07394943FD70}" dt="2021-05-24T20:48:47.822" v="557" actId="1076"/>
        <pc:sldMkLst>
          <pc:docMk/>
          <pc:sldMk cId="3246117505" sldId="919"/>
        </pc:sldMkLst>
        <pc:spChg chg="mod">
          <ac:chgData name="luma damon" userId="d35084e751aaebac" providerId="LiveId" clId="{F7A0F8F3-57C0-4681-BF79-07394943FD70}" dt="2021-05-24T20:48:47.822" v="557" actId="1076"/>
          <ac:spMkLst>
            <pc:docMk/>
            <pc:sldMk cId="3246117505" sldId="919"/>
            <ac:spMk id="17" creationId="{935030A2-9C92-4A62-9D27-1132C696884F}"/>
          </ac:spMkLst>
        </pc:spChg>
        <pc:spChg chg="mod">
          <ac:chgData name="luma damon" userId="d35084e751aaebac" providerId="LiveId" clId="{F7A0F8F3-57C0-4681-BF79-07394943FD70}" dt="2021-05-24T20:48:47.822" v="557" actId="1076"/>
          <ac:spMkLst>
            <pc:docMk/>
            <pc:sldMk cId="3246117505" sldId="919"/>
            <ac:spMk id="18" creationId="{DDEABE2E-FC04-44F1-95AF-72976040BEC9}"/>
          </ac:spMkLst>
        </pc:spChg>
        <pc:spChg chg="mod">
          <ac:chgData name="luma damon" userId="d35084e751aaebac" providerId="LiveId" clId="{F7A0F8F3-57C0-4681-BF79-07394943FD70}" dt="2021-05-24T20:48:47.822" v="557" actId="1076"/>
          <ac:spMkLst>
            <pc:docMk/>
            <pc:sldMk cId="3246117505" sldId="919"/>
            <ac:spMk id="19" creationId="{D8B51362-6855-4EED-92D4-B2D74C78A40D}"/>
          </ac:spMkLst>
        </pc:spChg>
        <pc:spChg chg="mod">
          <ac:chgData name="luma damon" userId="d35084e751aaebac" providerId="LiveId" clId="{F7A0F8F3-57C0-4681-BF79-07394943FD70}" dt="2021-05-24T20:48:47.822" v="557" actId="1076"/>
          <ac:spMkLst>
            <pc:docMk/>
            <pc:sldMk cId="3246117505" sldId="919"/>
            <ac:spMk id="20" creationId="{28396BA0-E0C6-4038-B0AE-5CECFA43A95D}"/>
          </ac:spMkLst>
        </pc:spChg>
        <pc:spChg chg="mod">
          <ac:chgData name="luma damon" userId="d35084e751aaebac" providerId="LiveId" clId="{F7A0F8F3-57C0-4681-BF79-07394943FD70}" dt="2021-05-24T20:46:51.349" v="547"/>
          <ac:spMkLst>
            <pc:docMk/>
            <pc:sldMk cId="3246117505" sldId="919"/>
            <ac:spMk id="43" creationId="{E592EA1A-C93B-4A24-9C99-A647341ED21B}"/>
          </ac:spMkLst>
        </pc:spChg>
        <pc:spChg chg="mod">
          <ac:chgData name="luma damon" userId="d35084e751aaebac" providerId="LiveId" clId="{F7A0F8F3-57C0-4681-BF79-07394943FD70}" dt="2021-05-24T20:46:48.064" v="546" actId="20577"/>
          <ac:spMkLst>
            <pc:docMk/>
            <pc:sldMk cId="3246117505" sldId="919"/>
            <ac:spMk id="44" creationId="{A49834F0-410E-49B8-93C7-69AFF150584A}"/>
          </ac:spMkLst>
        </pc:spChg>
        <pc:grpChg chg="add mod">
          <ac:chgData name="luma damon" userId="d35084e751aaebac" providerId="LiveId" clId="{F7A0F8F3-57C0-4681-BF79-07394943FD70}" dt="2021-05-24T20:48:47.822" v="557" actId="1076"/>
          <ac:grpSpMkLst>
            <pc:docMk/>
            <pc:sldMk cId="3246117505" sldId="919"/>
            <ac:grpSpMk id="8" creationId="{CCE9F815-DAE6-4B74-A059-90305B920714}"/>
          </ac:grpSpMkLst>
        </pc:grpChg>
        <pc:grpChg chg="mod">
          <ac:chgData name="luma damon" userId="d35084e751aaebac" providerId="LiveId" clId="{F7A0F8F3-57C0-4681-BF79-07394943FD70}" dt="2021-05-24T20:48:47.822" v="557" actId="1076"/>
          <ac:grpSpMkLst>
            <pc:docMk/>
            <pc:sldMk cId="3246117505" sldId="919"/>
            <ac:grpSpMk id="9" creationId="{0E060F2D-CEA5-4B7D-B13A-0B841B9507E0}"/>
          </ac:grpSpMkLst>
        </pc:grpChg>
        <pc:cxnChg chg="mod">
          <ac:chgData name="luma damon" userId="d35084e751aaebac" providerId="LiveId" clId="{F7A0F8F3-57C0-4681-BF79-07394943FD70}" dt="2021-05-24T20:48:47.822" v="557" actId="1076"/>
          <ac:cxnSpMkLst>
            <pc:docMk/>
            <pc:sldMk cId="3246117505" sldId="919"/>
            <ac:cxnSpMk id="10" creationId="{51926CCA-91B3-4145-B655-48AC0B425BC9}"/>
          </ac:cxnSpMkLst>
        </pc:cxnChg>
        <pc:cxnChg chg="mod">
          <ac:chgData name="luma damon" userId="d35084e751aaebac" providerId="LiveId" clId="{F7A0F8F3-57C0-4681-BF79-07394943FD70}" dt="2021-05-24T20:48:47.822" v="557" actId="1076"/>
          <ac:cxnSpMkLst>
            <pc:docMk/>
            <pc:sldMk cId="3246117505" sldId="919"/>
            <ac:cxnSpMk id="11" creationId="{F4EDC7C1-C9C6-4644-AD84-5D5DD087D842}"/>
          </ac:cxnSpMkLst>
        </pc:cxnChg>
        <pc:cxnChg chg="mod">
          <ac:chgData name="luma damon" userId="d35084e751aaebac" providerId="LiveId" clId="{F7A0F8F3-57C0-4681-BF79-07394943FD70}" dt="2021-05-24T20:48:47.822" v="557" actId="1076"/>
          <ac:cxnSpMkLst>
            <pc:docMk/>
            <pc:sldMk cId="3246117505" sldId="919"/>
            <ac:cxnSpMk id="12" creationId="{6D270447-81A7-4771-8FC4-A8AD385B0497}"/>
          </ac:cxnSpMkLst>
        </pc:cxnChg>
        <pc:cxnChg chg="mod">
          <ac:chgData name="luma damon" userId="d35084e751aaebac" providerId="LiveId" clId="{F7A0F8F3-57C0-4681-BF79-07394943FD70}" dt="2021-05-24T20:48:47.822" v="557" actId="1076"/>
          <ac:cxnSpMkLst>
            <pc:docMk/>
            <pc:sldMk cId="3246117505" sldId="919"/>
            <ac:cxnSpMk id="13" creationId="{597F28BF-A25A-4182-ACE2-1ED661C064C2}"/>
          </ac:cxnSpMkLst>
        </pc:cxnChg>
        <pc:cxnChg chg="mod">
          <ac:chgData name="luma damon" userId="d35084e751aaebac" providerId="LiveId" clId="{F7A0F8F3-57C0-4681-BF79-07394943FD70}" dt="2021-05-24T20:48:47.822" v="557" actId="1076"/>
          <ac:cxnSpMkLst>
            <pc:docMk/>
            <pc:sldMk cId="3246117505" sldId="919"/>
            <ac:cxnSpMk id="14" creationId="{1F89CC14-7B3F-4FCB-9460-3379157FFF07}"/>
          </ac:cxnSpMkLst>
        </pc:cxnChg>
        <pc:cxnChg chg="mod">
          <ac:chgData name="luma damon" userId="d35084e751aaebac" providerId="LiveId" clId="{F7A0F8F3-57C0-4681-BF79-07394943FD70}" dt="2021-05-24T20:48:47.822" v="557" actId="1076"/>
          <ac:cxnSpMkLst>
            <pc:docMk/>
            <pc:sldMk cId="3246117505" sldId="919"/>
            <ac:cxnSpMk id="15" creationId="{10410F69-1CBE-4ED2-A7C5-3D31D873BCA1}"/>
          </ac:cxnSpMkLst>
        </pc:cxnChg>
        <pc:cxnChg chg="mod">
          <ac:chgData name="luma damon" userId="d35084e751aaebac" providerId="LiveId" clId="{F7A0F8F3-57C0-4681-BF79-07394943FD70}" dt="2021-05-24T20:48:47.822" v="557" actId="1076"/>
          <ac:cxnSpMkLst>
            <pc:docMk/>
            <pc:sldMk cId="3246117505" sldId="919"/>
            <ac:cxnSpMk id="16" creationId="{12845A3F-7C86-4CEC-845A-BA7B18CF0533}"/>
          </ac:cxnSpMkLst>
        </pc:cxnChg>
      </pc:sldChg>
      <pc:sldChg chg="addSp delSp modSp add mod ord">
        <pc:chgData name="luma damon" userId="d35084e751aaebac" providerId="LiveId" clId="{F7A0F8F3-57C0-4681-BF79-07394943FD70}" dt="2021-05-24T21:02:37.060" v="635" actId="167"/>
        <pc:sldMkLst>
          <pc:docMk/>
          <pc:sldMk cId="377516210" sldId="920"/>
        </pc:sldMkLst>
        <pc:spChg chg="add del mod">
          <ac:chgData name="luma damon" userId="d35084e751aaebac" providerId="LiveId" clId="{F7A0F8F3-57C0-4681-BF79-07394943FD70}" dt="2021-05-24T20:53:20.352" v="577"/>
          <ac:spMkLst>
            <pc:docMk/>
            <pc:sldMk cId="377516210" sldId="920"/>
            <ac:spMk id="9" creationId="{674F2702-B34F-484E-A212-46E7D7B9C4FC}"/>
          </ac:spMkLst>
        </pc:spChg>
        <pc:spChg chg="add mod">
          <ac:chgData name="luma damon" userId="d35084e751aaebac" providerId="LiveId" clId="{F7A0F8F3-57C0-4681-BF79-07394943FD70}" dt="2021-05-24T21:01:15.069" v="624" actId="1076"/>
          <ac:spMkLst>
            <pc:docMk/>
            <pc:sldMk cId="377516210" sldId="920"/>
            <ac:spMk id="10" creationId="{8F980A73-AAC1-44F8-8C08-1E9B61A69B30}"/>
          </ac:spMkLst>
        </pc:spChg>
        <pc:spChg chg="add mod">
          <ac:chgData name="luma damon" userId="d35084e751aaebac" providerId="LiveId" clId="{F7A0F8F3-57C0-4681-BF79-07394943FD70}" dt="2021-05-24T20:54:33.853" v="589" actId="1076"/>
          <ac:spMkLst>
            <pc:docMk/>
            <pc:sldMk cId="377516210" sldId="920"/>
            <ac:spMk id="11" creationId="{DE004829-0162-48FF-9AF8-9E2B93D7A619}"/>
          </ac:spMkLst>
        </pc:spChg>
        <pc:spChg chg="add mod ord">
          <ac:chgData name="luma damon" userId="d35084e751aaebac" providerId="LiveId" clId="{F7A0F8F3-57C0-4681-BF79-07394943FD70}" dt="2021-05-24T21:02:18.489" v="632" actId="171"/>
          <ac:spMkLst>
            <pc:docMk/>
            <pc:sldMk cId="377516210" sldId="920"/>
            <ac:spMk id="12" creationId="{EACCBF9D-B691-42CC-94DC-3BFA6A8C129E}"/>
          </ac:spMkLst>
        </pc:spChg>
        <pc:spChg chg="add mod ord">
          <ac:chgData name="luma damon" userId="d35084e751aaebac" providerId="LiveId" clId="{F7A0F8F3-57C0-4681-BF79-07394943FD70}" dt="2021-05-24T21:02:37.060" v="635" actId="167"/>
          <ac:spMkLst>
            <pc:docMk/>
            <pc:sldMk cId="377516210" sldId="920"/>
            <ac:spMk id="19" creationId="{924D5109-A501-4F2C-83F1-0D969B0A1069}"/>
          </ac:spMkLst>
        </pc:spChg>
        <pc:spChg chg="mod">
          <ac:chgData name="luma damon" userId="d35084e751aaebac" providerId="LiveId" clId="{F7A0F8F3-57C0-4681-BF79-07394943FD70}" dt="2021-05-24T21:01:11.878" v="623" actId="1076"/>
          <ac:spMkLst>
            <pc:docMk/>
            <pc:sldMk cId="377516210" sldId="920"/>
            <ac:spMk id="43" creationId="{E592EA1A-C93B-4A24-9C99-A647341ED21B}"/>
          </ac:spMkLst>
        </pc:spChg>
        <pc:spChg chg="mod">
          <ac:chgData name="luma damon" userId="d35084e751aaebac" providerId="LiveId" clId="{F7A0F8F3-57C0-4681-BF79-07394943FD70}" dt="2021-05-24T21:01:09.055" v="622" actId="1076"/>
          <ac:spMkLst>
            <pc:docMk/>
            <pc:sldMk cId="377516210" sldId="920"/>
            <ac:spMk id="44" creationId="{A49834F0-410E-49B8-93C7-69AFF150584A}"/>
          </ac:spMkLst>
        </pc:spChg>
        <pc:picChg chg="add mod modCrop">
          <ac:chgData name="luma damon" userId="d35084e751aaebac" providerId="LiveId" clId="{F7A0F8F3-57C0-4681-BF79-07394943FD70}" dt="2021-05-24T21:01:17.909" v="625" actId="1076"/>
          <ac:picMkLst>
            <pc:docMk/>
            <pc:sldMk cId="377516210" sldId="920"/>
            <ac:picMk id="4" creationId="{C01D7F4A-4E04-4180-9B2D-C1CB0624FC8D}"/>
          </ac:picMkLst>
        </pc:picChg>
        <pc:picChg chg="add del mod modCrop">
          <ac:chgData name="luma damon" userId="d35084e751aaebac" providerId="LiveId" clId="{F7A0F8F3-57C0-4681-BF79-07394943FD70}" dt="2021-05-24T20:58:56.173" v="603" actId="478"/>
          <ac:picMkLst>
            <pc:docMk/>
            <pc:sldMk cId="377516210" sldId="920"/>
            <ac:picMk id="6" creationId="{8DE2036F-5B12-4FAD-8C32-3896B6ECAB86}"/>
          </ac:picMkLst>
        </pc:picChg>
        <pc:picChg chg="add mod modCrop">
          <ac:chgData name="luma damon" userId="d35084e751aaebac" providerId="LiveId" clId="{F7A0F8F3-57C0-4681-BF79-07394943FD70}" dt="2021-05-24T21:01:28.158" v="627" actId="1076"/>
          <ac:picMkLst>
            <pc:docMk/>
            <pc:sldMk cId="377516210" sldId="920"/>
            <ac:picMk id="8" creationId="{EA2F0A73-F149-4D27-A504-4A9B89C41665}"/>
          </ac:picMkLst>
        </pc:picChg>
      </pc:sldChg>
      <pc:sldChg chg="add">
        <pc:chgData name="luma damon" userId="d35084e751aaebac" providerId="LiveId" clId="{F7A0F8F3-57C0-4681-BF79-07394943FD70}" dt="2021-05-24T20:47:48.554" v="552" actId="2890"/>
        <pc:sldMkLst>
          <pc:docMk/>
          <pc:sldMk cId="2803666749" sldId="921"/>
        </pc:sldMkLst>
      </pc:sldChg>
      <pc:sldChg chg="add">
        <pc:chgData name="luma damon" userId="d35084e751aaebac" providerId="LiveId" clId="{F7A0F8F3-57C0-4681-BF79-07394943FD70}" dt="2021-05-24T20:48:58.201" v="558" actId="2890"/>
        <pc:sldMkLst>
          <pc:docMk/>
          <pc:sldMk cId="1022674150" sldId="92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74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158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121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00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66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75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410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89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05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375A-C223-44C8-917C-F7C3A1BCD50F}" type="datetimeFigureOut">
              <a:rPr lang="en-GB" smtClean="0"/>
              <a:t>25/05/2021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841B-0DB4-4C99-B5E5-79625F01DBF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411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11/relationships/webextension" Target="../webextensions/webextension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11/relationships/webextension" Target="../webextensions/webextension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11/relationships/webextension" Target="../webextensions/webextension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14.svg"/><Relationship Id="rId5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20.svg"/><Relationship Id="rId5" Type="http://schemas.openxmlformats.org/officeDocument/2006/relationships/image" Target="../media/image12.png"/><Relationship Id="rId4" Type="http://schemas.openxmlformats.org/officeDocument/2006/relationships/image" Target="../media/image18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umentos.sistemas.ro.gov.br/uploads/images/gallery/2021-05/wBiIu1cwR4caFbpn-image-1621523126169.png" TargetMode="Externa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5.sv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6.png"/><Relationship Id="rId5" Type="http://schemas.openxmlformats.org/officeDocument/2006/relationships/image" Target="../media/image23.sv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BF57AD6A-F6E7-4265-A6AE-9C174387F2A1}"/>
              </a:ext>
            </a:extLst>
          </p:cNvPr>
          <p:cNvSpPr/>
          <p:nvPr/>
        </p:nvSpPr>
        <p:spPr>
          <a:xfrm>
            <a:off x="6621244" y="1889040"/>
            <a:ext cx="4321761" cy="110799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FHEMERON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268E539A-4329-42C2-8CC8-26FB875331A1}"/>
              </a:ext>
            </a:extLst>
          </p:cNvPr>
          <p:cNvSpPr txBox="1"/>
          <p:nvPr/>
        </p:nvSpPr>
        <p:spPr>
          <a:xfrm>
            <a:off x="10516541" y="6249724"/>
            <a:ext cx="1675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</a:rPr>
              <a:t>SPRINT 61</a:t>
            </a:r>
          </a:p>
        </p:txBody>
      </p:sp>
      <p:pic>
        <p:nvPicPr>
          <p:cNvPr id="10" name="Vídeo 9">
            <a:hlinkClick r:id="" action="ppaction://media"/>
            <a:extLst>
              <a:ext uri="{FF2B5EF4-FFF2-40B4-BE49-F238E27FC236}">
                <a16:creationId xmlns:a16="http://schemas.microsoft.com/office/drawing/2014/main" xmlns="" id="{6141E373-8A34-4EC0-A611-840F2EE593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C3D05334-228F-45F1-BBD4-700BF2900A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1C1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cxnSp>
        <p:nvCxnSpPr>
          <p:cNvPr id="35" name="Conector reto 34">
            <a:extLst>
              <a:ext uri="{FF2B5EF4-FFF2-40B4-BE49-F238E27FC236}">
                <a16:creationId xmlns:a16="http://schemas.microsoft.com/office/drawing/2014/main" xmlns="" id="{E1E13BC2-D200-4A90-BB90-3A9F27C9B000}"/>
              </a:ext>
            </a:extLst>
          </p:cNvPr>
          <p:cNvCxnSpPr>
            <a:cxnSpLocks/>
          </p:cNvCxnSpPr>
          <p:nvPr/>
        </p:nvCxnSpPr>
        <p:spPr>
          <a:xfrm>
            <a:off x="10325100" y="1314449"/>
            <a:ext cx="186690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tângulo 10">
            <a:extLst>
              <a:ext uri="{FF2B5EF4-FFF2-40B4-BE49-F238E27FC236}">
                <a16:creationId xmlns:a16="http://schemas.microsoft.com/office/drawing/2014/main" xmlns="" id="{3F728194-06D9-4553-A44D-90ACFCE7C653}"/>
              </a:ext>
            </a:extLst>
          </p:cNvPr>
          <p:cNvSpPr/>
          <p:nvPr/>
        </p:nvSpPr>
        <p:spPr>
          <a:xfrm>
            <a:off x="3326078" y="2822666"/>
            <a:ext cx="5681555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800" b="1" spc="50" dirty="0">
                <a:ln w="9525" cmpd="sng">
                  <a:noFill/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FHEMERON</a:t>
            </a:r>
            <a:endParaRPr lang="pt-BR" sz="8800" b="1" cap="none" spc="50" dirty="0">
              <a:ln w="9525" cmpd="sng">
                <a:noFill/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cxnSp>
        <p:nvCxnSpPr>
          <p:cNvPr id="36" name="Conector reto 35">
            <a:extLst>
              <a:ext uri="{FF2B5EF4-FFF2-40B4-BE49-F238E27FC236}">
                <a16:creationId xmlns:a16="http://schemas.microsoft.com/office/drawing/2014/main" xmlns="" id="{85F155E1-3939-46CC-A4ED-7157BEC289DA}"/>
              </a:ext>
            </a:extLst>
          </p:cNvPr>
          <p:cNvCxnSpPr>
            <a:cxnSpLocks/>
          </p:cNvCxnSpPr>
          <p:nvPr/>
        </p:nvCxnSpPr>
        <p:spPr>
          <a:xfrm flipV="1">
            <a:off x="971550" y="0"/>
            <a:ext cx="0" cy="1300038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ector reto 31">
            <a:extLst>
              <a:ext uri="{FF2B5EF4-FFF2-40B4-BE49-F238E27FC236}">
                <a16:creationId xmlns:a16="http://schemas.microsoft.com/office/drawing/2014/main" xmlns="" id="{DC17F43B-E1D7-40CC-B5CB-7A37CC1D4A67}"/>
              </a:ext>
            </a:extLst>
          </p:cNvPr>
          <p:cNvCxnSpPr>
            <a:cxnSpLocks/>
          </p:cNvCxnSpPr>
          <p:nvPr/>
        </p:nvCxnSpPr>
        <p:spPr>
          <a:xfrm>
            <a:off x="0" y="5486400"/>
            <a:ext cx="1866900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Conector reto 37">
            <a:extLst>
              <a:ext uri="{FF2B5EF4-FFF2-40B4-BE49-F238E27FC236}">
                <a16:creationId xmlns:a16="http://schemas.microsoft.com/office/drawing/2014/main" xmlns="" id="{B16F39EB-AFBC-47D0-AE86-6C513A3CE646}"/>
              </a:ext>
            </a:extLst>
          </p:cNvPr>
          <p:cNvCxnSpPr>
            <a:cxnSpLocks/>
          </p:cNvCxnSpPr>
          <p:nvPr/>
        </p:nvCxnSpPr>
        <p:spPr>
          <a:xfrm flipV="1">
            <a:off x="11354270" y="5554195"/>
            <a:ext cx="0" cy="1300038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CaixaDeTexto 38">
            <a:extLst>
              <a:ext uri="{FF2B5EF4-FFF2-40B4-BE49-F238E27FC236}">
                <a16:creationId xmlns:a16="http://schemas.microsoft.com/office/drawing/2014/main" xmlns="" id="{50A20621-5DA1-4926-A915-D0FB0D787E64}"/>
              </a:ext>
            </a:extLst>
          </p:cNvPr>
          <p:cNvSpPr txBox="1"/>
          <p:nvPr/>
        </p:nvSpPr>
        <p:spPr>
          <a:xfrm>
            <a:off x="10325100" y="791229"/>
            <a:ext cx="2150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SPRINT 61</a:t>
            </a:r>
          </a:p>
        </p:txBody>
      </p:sp>
    </p:spTree>
    <p:extLst>
      <p:ext uri="{BB962C8B-B14F-4D97-AF65-F5344CB8AC3E}">
        <p14:creationId xmlns:p14="http://schemas.microsoft.com/office/powerpoint/2010/main" val="429450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xmlns="" id="{97C239D8-6A01-4146-901E-2F237B77237B}"/>
              </a:ext>
            </a:extLst>
          </p:cNvPr>
          <p:cNvSpPr/>
          <p:nvPr/>
        </p:nvSpPr>
        <p:spPr>
          <a:xfrm>
            <a:off x="824009" y="5292491"/>
            <a:ext cx="3766861" cy="380050"/>
          </a:xfrm>
          <a:prstGeom prst="ellipse">
            <a:avLst/>
          </a:prstGeom>
          <a:solidFill>
            <a:schemeClr val="tx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B0A9C50-B290-4C30-A65A-9D7AB111D154}"/>
              </a:ext>
            </a:extLst>
          </p:cNvPr>
          <p:cNvSpPr txBox="1"/>
          <p:nvPr/>
        </p:nvSpPr>
        <p:spPr>
          <a:xfrm>
            <a:off x="4383560" y="57717"/>
            <a:ext cx="3717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OBJETIVO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24008" y="1185458"/>
            <a:ext cx="4013167" cy="4264365"/>
            <a:chOff x="5995988" y="2712903"/>
            <a:chExt cx="2457450" cy="2587625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995988" y="2712903"/>
              <a:ext cx="2457450" cy="2587625"/>
            </a:xfrm>
            <a:custGeom>
              <a:avLst/>
              <a:gdLst>
                <a:gd name="T0" fmla="*/ 707 w 771"/>
                <a:gd name="T1" fmla="*/ 219 h 812"/>
                <a:gd name="T2" fmla="*/ 760 w 771"/>
                <a:gd name="T3" fmla="*/ 369 h 812"/>
                <a:gd name="T4" fmla="*/ 685 w 771"/>
                <a:gd name="T5" fmla="*/ 634 h 812"/>
                <a:gd name="T6" fmla="*/ 197 w 771"/>
                <a:gd name="T7" fmla="*/ 707 h 812"/>
                <a:gd name="T8" fmla="*/ 97 w 771"/>
                <a:gd name="T9" fmla="*/ 220 h 812"/>
                <a:gd name="T10" fmla="*/ 594 w 771"/>
                <a:gd name="T11" fmla="*/ 106 h 812"/>
                <a:gd name="T12" fmla="*/ 552 w 771"/>
                <a:gd name="T13" fmla="*/ 147 h 812"/>
                <a:gd name="T14" fmla="*/ 509 w 771"/>
                <a:gd name="T15" fmla="*/ 128 h 812"/>
                <a:gd name="T16" fmla="*/ 454 w 771"/>
                <a:gd name="T17" fmla="*/ 113 h 812"/>
                <a:gd name="T18" fmla="*/ 372 w 771"/>
                <a:gd name="T19" fmla="*/ 110 h 812"/>
                <a:gd name="T20" fmla="*/ 241 w 771"/>
                <a:gd name="T21" fmla="*/ 155 h 812"/>
                <a:gd name="T22" fmla="*/ 147 w 771"/>
                <a:gd name="T23" fmla="*/ 249 h 812"/>
                <a:gd name="T24" fmla="*/ 115 w 771"/>
                <a:gd name="T25" fmla="*/ 317 h 812"/>
                <a:gd name="T26" fmla="*/ 103 w 771"/>
                <a:gd name="T27" fmla="*/ 366 h 812"/>
                <a:gd name="T28" fmla="*/ 102 w 771"/>
                <a:gd name="T29" fmla="*/ 450 h 812"/>
                <a:gd name="T30" fmla="*/ 124 w 771"/>
                <a:gd name="T31" fmla="*/ 528 h 812"/>
                <a:gd name="T32" fmla="*/ 209 w 771"/>
                <a:gd name="T33" fmla="*/ 643 h 812"/>
                <a:gd name="T34" fmla="*/ 295 w 771"/>
                <a:gd name="T35" fmla="*/ 694 h 812"/>
                <a:gd name="T36" fmla="*/ 357 w 771"/>
                <a:gd name="T37" fmla="*/ 710 h 812"/>
                <a:gd name="T38" fmla="*/ 439 w 771"/>
                <a:gd name="T39" fmla="*/ 711 h 812"/>
                <a:gd name="T40" fmla="*/ 512 w 771"/>
                <a:gd name="T41" fmla="*/ 693 h 812"/>
                <a:gd name="T42" fmla="*/ 585 w 771"/>
                <a:gd name="T43" fmla="*/ 652 h 812"/>
                <a:gd name="T44" fmla="*/ 644 w 771"/>
                <a:gd name="T45" fmla="*/ 592 h 812"/>
                <a:gd name="T46" fmla="*/ 677 w 771"/>
                <a:gd name="T47" fmla="*/ 536 h 812"/>
                <a:gd name="T48" fmla="*/ 696 w 771"/>
                <a:gd name="T49" fmla="*/ 482 h 812"/>
                <a:gd name="T50" fmla="*/ 704 w 771"/>
                <a:gd name="T51" fmla="*/ 432 h 812"/>
                <a:gd name="T52" fmla="*/ 702 w 771"/>
                <a:gd name="T53" fmla="*/ 374 h 812"/>
                <a:gd name="T54" fmla="*/ 695 w 771"/>
                <a:gd name="T55" fmla="*/ 334 h 812"/>
                <a:gd name="T56" fmla="*/ 666 w 771"/>
                <a:gd name="T57" fmla="*/ 264 h 812"/>
                <a:gd name="T58" fmla="*/ 667 w 771"/>
                <a:gd name="T59" fmla="*/ 258 h 812"/>
                <a:gd name="T60" fmla="*/ 703 w 771"/>
                <a:gd name="T61" fmla="*/ 222 h 812"/>
                <a:gd name="T62" fmla="*/ 707 w 771"/>
                <a:gd name="T63" fmla="*/ 219 h 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71" h="812">
                  <a:moveTo>
                    <a:pt x="707" y="219"/>
                  </a:moveTo>
                  <a:cubicBezTo>
                    <a:pt x="736" y="265"/>
                    <a:pt x="754" y="315"/>
                    <a:pt x="760" y="369"/>
                  </a:cubicBezTo>
                  <a:cubicBezTo>
                    <a:pt x="771" y="467"/>
                    <a:pt x="746" y="557"/>
                    <a:pt x="685" y="634"/>
                  </a:cubicBezTo>
                  <a:cubicBezTo>
                    <a:pt x="561" y="789"/>
                    <a:pt x="347" y="812"/>
                    <a:pt x="197" y="707"/>
                  </a:cubicBezTo>
                  <a:cubicBezTo>
                    <a:pt x="31" y="591"/>
                    <a:pt x="0" y="374"/>
                    <a:pt x="97" y="220"/>
                  </a:cubicBezTo>
                  <a:cubicBezTo>
                    <a:pt x="203" y="52"/>
                    <a:pt x="424" y="0"/>
                    <a:pt x="594" y="106"/>
                  </a:cubicBezTo>
                  <a:cubicBezTo>
                    <a:pt x="580" y="120"/>
                    <a:pt x="566" y="134"/>
                    <a:pt x="552" y="147"/>
                  </a:cubicBezTo>
                  <a:cubicBezTo>
                    <a:pt x="538" y="141"/>
                    <a:pt x="523" y="134"/>
                    <a:pt x="509" y="128"/>
                  </a:cubicBezTo>
                  <a:cubicBezTo>
                    <a:pt x="491" y="121"/>
                    <a:pt x="473" y="116"/>
                    <a:pt x="454" y="113"/>
                  </a:cubicBezTo>
                  <a:cubicBezTo>
                    <a:pt x="427" y="108"/>
                    <a:pt x="399" y="107"/>
                    <a:pt x="372" y="110"/>
                  </a:cubicBezTo>
                  <a:cubicBezTo>
                    <a:pt x="325" y="115"/>
                    <a:pt x="281" y="130"/>
                    <a:pt x="241" y="155"/>
                  </a:cubicBezTo>
                  <a:cubicBezTo>
                    <a:pt x="203" y="179"/>
                    <a:pt x="171" y="211"/>
                    <a:pt x="147" y="249"/>
                  </a:cubicBezTo>
                  <a:cubicBezTo>
                    <a:pt x="134" y="270"/>
                    <a:pt x="123" y="293"/>
                    <a:pt x="115" y="317"/>
                  </a:cubicBezTo>
                  <a:cubicBezTo>
                    <a:pt x="110" y="333"/>
                    <a:pt x="106" y="350"/>
                    <a:pt x="103" y="366"/>
                  </a:cubicBezTo>
                  <a:cubicBezTo>
                    <a:pt x="99" y="394"/>
                    <a:pt x="99" y="422"/>
                    <a:pt x="102" y="450"/>
                  </a:cubicBezTo>
                  <a:cubicBezTo>
                    <a:pt x="105" y="477"/>
                    <a:pt x="113" y="503"/>
                    <a:pt x="124" y="528"/>
                  </a:cubicBezTo>
                  <a:cubicBezTo>
                    <a:pt x="143" y="574"/>
                    <a:pt x="171" y="612"/>
                    <a:pt x="209" y="643"/>
                  </a:cubicBezTo>
                  <a:cubicBezTo>
                    <a:pt x="235" y="665"/>
                    <a:pt x="263" y="682"/>
                    <a:pt x="295" y="694"/>
                  </a:cubicBezTo>
                  <a:cubicBezTo>
                    <a:pt x="315" y="701"/>
                    <a:pt x="336" y="707"/>
                    <a:pt x="357" y="710"/>
                  </a:cubicBezTo>
                  <a:cubicBezTo>
                    <a:pt x="384" y="714"/>
                    <a:pt x="412" y="715"/>
                    <a:pt x="439" y="711"/>
                  </a:cubicBezTo>
                  <a:cubicBezTo>
                    <a:pt x="464" y="708"/>
                    <a:pt x="488" y="702"/>
                    <a:pt x="512" y="693"/>
                  </a:cubicBezTo>
                  <a:cubicBezTo>
                    <a:pt x="538" y="683"/>
                    <a:pt x="563" y="669"/>
                    <a:pt x="585" y="652"/>
                  </a:cubicBezTo>
                  <a:cubicBezTo>
                    <a:pt x="607" y="635"/>
                    <a:pt x="627" y="615"/>
                    <a:pt x="644" y="592"/>
                  </a:cubicBezTo>
                  <a:cubicBezTo>
                    <a:pt x="657" y="575"/>
                    <a:pt x="668" y="556"/>
                    <a:pt x="677" y="536"/>
                  </a:cubicBezTo>
                  <a:cubicBezTo>
                    <a:pt x="686" y="519"/>
                    <a:pt x="692" y="501"/>
                    <a:pt x="696" y="482"/>
                  </a:cubicBezTo>
                  <a:cubicBezTo>
                    <a:pt x="700" y="465"/>
                    <a:pt x="703" y="449"/>
                    <a:pt x="704" y="432"/>
                  </a:cubicBezTo>
                  <a:cubicBezTo>
                    <a:pt x="704" y="413"/>
                    <a:pt x="704" y="393"/>
                    <a:pt x="702" y="374"/>
                  </a:cubicBezTo>
                  <a:cubicBezTo>
                    <a:pt x="701" y="361"/>
                    <a:pt x="698" y="347"/>
                    <a:pt x="695" y="334"/>
                  </a:cubicBezTo>
                  <a:cubicBezTo>
                    <a:pt x="689" y="310"/>
                    <a:pt x="679" y="286"/>
                    <a:pt x="666" y="264"/>
                  </a:cubicBezTo>
                  <a:cubicBezTo>
                    <a:pt x="665" y="262"/>
                    <a:pt x="665" y="260"/>
                    <a:pt x="667" y="258"/>
                  </a:cubicBezTo>
                  <a:cubicBezTo>
                    <a:pt x="680" y="246"/>
                    <a:pt x="691" y="234"/>
                    <a:pt x="703" y="222"/>
                  </a:cubicBezTo>
                  <a:cubicBezTo>
                    <a:pt x="704" y="221"/>
                    <a:pt x="705" y="220"/>
                    <a:pt x="707" y="2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6515101" y="3270116"/>
              <a:ext cx="1450975" cy="1435100"/>
            </a:xfrm>
            <a:custGeom>
              <a:avLst/>
              <a:gdLst>
                <a:gd name="T0" fmla="*/ 350 w 455"/>
                <a:gd name="T1" fmla="*/ 54 h 450"/>
                <a:gd name="T2" fmla="*/ 311 w 455"/>
                <a:gd name="T3" fmla="*/ 93 h 450"/>
                <a:gd name="T4" fmla="*/ 305 w 455"/>
                <a:gd name="T5" fmla="*/ 94 h 450"/>
                <a:gd name="T6" fmla="*/ 262 w 455"/>
                <a:gd name="T7" fmla="*/ 81 h 450"/>
                <a:gd name="T8" fmla="*/ 210 w 455"/>
                <a:gd name="T9" fmla="*/ 82 h 450"/>
                <a:gd name="T10" fmla="*/ 148 w 455"/>
                <a:gd name="T11" fmla="*/ 109 h 450"/>
                <a:gd name="T12" fmla="*/ 103 w 455"/>
                <a:gd name="T13" fmla="*/ 160 h 450"/>
                <a:gd name="T14" fmla="*/ 84 w 455"/>
                <a:gd name="T15" fmla="*/ 216 h 450"/>
                <a:gd name="T16" fmla="*/ 90 w 455"/>
                <a:gd name="T17" fmla="*/ 283 h 450"/>
                <a:gd name="T18" fmla="*/ 154 w 455"/>
                <a:gd name="T19" fmla="*/ 367 h 450"/>
                <a:gd name="T20" fmla="*/ 225 w 455"/>
                <a:gd name="T21" fmla="*/ 392 h 450"/>
                <a:gd name="T22" fmla="*/ 302 w 455"/>
                <a:gd name="T23" fmla="*/ 379 h 450"/>
                <a:gd name="T24" fmla="*/ 364 w 455"/>
                <a:gd name="T25" fmla="*/ 330 h 450"/>
                <a:gd name="T26" fmla="*/ 391 w 455"/>
                <a:gd name="T27" fmla="*/ 273 h 450"/>
                <a:gd name="T28" fmla="*/ 395 w 455"/>
                <a:gd name="T29" fmla="*/ 223 h 450"/>
                <a:gd name="T30" fmla="*/ 380 w 455"/>
                <a:gd name="T31" fmla="*/ 167 h 450"/>
                <a:gd name="T32" fmla="*/ 422 w 455"/>
                <a:gd name="T33" fmla="*/ 125 h 450"/>
                <a:gd name="T34" fmla="*/ 453 w 455"/>
                <a:gd name="T35" fmla="*/ 242 h 450"/>
                <a:gd name="T36" fmla="*/ 418 w 455"/>
                <a:gd name="T37" fmla="*/ 354 h 450"/>
                <a:gd name="T38" fmla="*/ 235 w 455"/>
                <a:gd name="T39" fmla="*/ 450 h 450"/>
                <a:gd name="T40" fmla="*/ 85 w 455"/>
                <a:gd name="T41" fmla="*/ 385 h 450"/>
                <a:gd name="T42" fmla="*/ 95 w 455"/>
                <a:gd name="T43" fmla="*/ 78 h 450"/>
                <a:gd name="T44" fmla="*/ 350 w 455"/>
                <a:gd name="T45" fmla="*/ 54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5" h="450">
                  <a:moveTo>
                    <a:pt x="350" y="54"/>
                  </a:moveTo>
                  <a:cubicBezTo>
                    <a:pt x="337" y="67"/>
                    <a:pt x="324" y="80"/>
                    <a:pt x="311" y="93"/>
                  </a:cubicBezTo>
                  <a:cubicBezTo>
                    <a:pt x="310" y="94"/>
                    <a:pt x="307" y="95"/>
                    <a:pt x="305" y="94"/>
                  </a:cubicBezTo>
                  <a:cubicBezTo>
                    <a:pt x="292" y="87"/>
                    <a:pt x="277" y="83"/>
                    <a:pt x="262" y="81"/>
                  </a:cubicBezTo>
                  <a:cubicBezTo>
                    <a:pt x="244" y="79"/>
                    <a:pt x="227" y="79"/>
                    <a:pt x="210" y="82"/>
                  </a:cubicBezTo>
                  <a:cubicBezTo>
                    <a:pt x="187" y="87"/>
                    <a:pt x="166" y="96"/>
                    <a:pt x="148" y="109"/>
                  </a:cubicBezTo>
                  <a:cubicBezTo>
                    <a:pt x="129" y="123"/>
                    <a:pt x="114" y="140"/>
                    <a:pt x="103" y="160"/>
                  </a:cubicBezTo>
                  <a:cubicBezTo>
                    <a:pt x="93" y="178"/>
                    <a:pt x="87" y="196"/>
                    <a:pt x="84" y="216"/>
                  </a:cubicBezTo>
                  <a:cubicBezTo>
                    <a:pt x="81" y="239"/>
                    <a:pt x="83" y="261"/>
                    <a:pt x="90" y="283"/>
                  </a:cubicBezTo>
                  <a:cubicBezTo>
                    <a:pt x="101" y="319"/>
                    <a:pt x="123" y="347"/>
                    <a:pt x="154" y="367"/>
                  </a:cubicBezTo>
                  <a:cubicBezTo>
                    <a:pt x="176" y="381"/>
                    <a:pt x="199" y="389"/>
                    <a:pt x="225" y="392"/>
                  </a:cubicBezTo>
                  <a:cubicBezTo>
                    <a:pt x="252" y="394"/>
                    <a:pt x="277" y="390"/>
                    <a:pt x="302" y="379"/>
                  </a:cubicBezTo>
                  <a:cubicBezTo>
                    <a:pt x="327" y="368"/>
                    <a:pt x="348" y="352"/>
                    <a:pt x="364" y="330"/>
                  </a:cubicBezTo>
                  <a:cubicBezTo>
                    <a:pt x="377" y="313"/>
                    <a:pt x="386" y="294"/>
                    <a:pt x="391" y="273"/>
                  </a:cubicBezTo>
                  <a:cubicBezTo>
                    <a:pt x="395" y="256"/>
                    <a:pt x="397" y="240"/>
                    <a:pt x="395" y="223"/>
                  </a:cubicBezTo>
                  <a:cubicBezTo>
                    <a:pt x="394" y="204"/>
                    <a:pt x="389" y="185"/>
                    <a:pt x="380" y="167"/>
                  </a:cubicBezTo>
                  <a:cubicBezTo>
                    <a:pt x="394" y="153"/>
                    <a:pt x="408" y="139"/>
                    <a:pt x="422" y="125"/>
                  </a:cubicBezTo>
                  <a:cubicBezTo>
                    <a:pt x="444" y="161"/>
                    <a:pt x="455" y="200"/>
                    <a:pt x="453" y="242"/>
                  </a:cubicBezTo>
                  <a:cubicBezTo>
                    <a:pt x="452" y="283"/>
                    <a:pt x="441" y="320"/>
                    <a:pt x="418" y="354"/>
                  </a:cubicBezTo>
                  <a:cubicBezTo>
                    <a:pt x="374" y="418"/>
                    <a:pt x="312" y="450"/>
                    <a:pt x="235" y="450"/>
                  </a:cubicBezTo>
                  <a:cubicBezTo>
                    <a:pt x="176" y="450"/>
                    <a:pt x="125" y="427"/>
                    <a:pt x="85" y="385"/>
                  </a:cubicBezTo>
                  <a:cubicBezTo>
                    <a:pt x="0" y="295"/>
                    <a:pt x="6" y="160"/>
                    <a:pt x="95" y="78"/>
                  </a:cubicBezTo>
                  <a:cubicBezTo>
                    <a:pt x="179" y="0"/>
                    <a:pt x="293" y="14"/>
                    <a:pt x="350" y="5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" name="Gráfico 3" descr="Agulha com preenchimento sólido">
            <a:extLst>
              <a:ext uri="{FF2B5EF4-FFF2-40B4-BE49-F238E27FC236}">
                <a16:creationId xmlns:a16="http://schemas.microsoft.com/office/drawing/2014/main" xmlns="" id="{D93EBCA8-E591-4F31-B326-22E68AFDF2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610636" y="1033115"/>
            <a:ext cx="2624485" cy="2624485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xmlns="" id="{91139764-5DDD-404C-AAFB-CC59C9374985}"/>
              </a:ext>
            </a:extLst>
          </p:cNvPr>
          <p:cNvSpPr txBox="1"/>
          <p:nvPr/>
        </p:nvSpPr>
        <p:spPr>
          <a:xfrm>
            <a:off x="5113782" y="2703493"/>
            <a:ext cx="674903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800" b="1" dirty="0">
                <a:solidFill>
                  <a:schemeClr val="bg1"/>
                </a:solidFill>
                <a:effectLst/>
                <a:latin typeface="Abadi" panose="020B0604020104020204" pitchFamily="34" charset="0"/>
              </a:rPr>
              <a:t>Analisar os dados qualitativos da demanda FHEMERON</a:t>
            </a:r>
          </a:p>
        </p:txBody>
      </p:sp>
    </p:spTree>
    <p:extLst>
      <p:ext uri="{BB962C8B-B14F-4D97-AF65-F5344CB8AC3E}">
        <p14:creationId xmlns:p14="http://schemas.microsoft.com/office/powerpoint/2010/main" val="1913136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áfico 15" descr="IV com preenchimento sólido">
            <a:extLst>
              <a:ext uri="{FF2B5EF4-FFF2-40B4-BE49-F238E27FC236}">
                <a16:creationId xmlns:a16="http://schemas.microsoft.com/office/drawing/2014/main" xmlns="" id="{A42BEB6C-2284-4566-94BE-623298C3B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546271" y="321246"/>
            <a:ext cx="1746131" cy="1484871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1F5792FE-C98B-4245-9146-AE60682504F9}"/>
              </a:ext>
            </a:extLst>
          </p:cNvPr>
          <p:cNvSpPr txBox="1"/>
          <p:nvPr/>
        </p:nvSpPr>
        <p:spPr>
          <a:xfrm>
            <a:off x="342894" y="290152"/>
            <a:ext cx="30678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5000" dirty="0">
                <a:solidFill>
                  <a:schemeClr val="bg1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ESTÓRIAS</a:t>
            </a:r>
            <a:endParaRPr lang="en-US" sz="5000" dirty="0">
              <a:solidFill>
                <a:schemeClr val="bg1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xmlns="" id="{47D47AB0-8CF3-43BA-8524-1F479CFEB1BE}"/>
              </a:ext>
            </a:extLst>
          </p:cNvPr>
          <p:cNvSpPr txBox="1"/>
          <p:nvPr/>
        </p:nvSpPr>
        <p:spPr>
          <a:xfrm>
            <a:off x="794011" y="2460448"/>
            <a:ext cx="81903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/>
                <a:latin typeface="inter"/>
              </a:rPr>
              <a:t> Saber o papel dos envolvidos no negócio da FHEMERON</a:t>
            </a:r>
            <a:endParaRPr lang="pt-BR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xmlns="" id="{5AB0177B-515D-4B0D-9D34-FBBACDCC3D07}"/>
              </a:ext>
            </a:extLst>
          </p:cNvPr>
          <p:cNvSpPr txBox="1"/>
          <p:nvPr/>
        </p:nvSpPr>
        <p:spPr>
          <a:xfrm>
            <a:off x="861295" y="3261169"/>
            <a:ext cx="765998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inter"/>
              </a:rPr>
              <a:t>Estruturar</a:t>
            </a:r>
            <a:r>
              <a:rPr lang="pt-BR" sz="2400" b="1" dirty="0">
                <a:solidFill>
                  <a:schemeClr val="bg1"/>
                </a:solidFill>
                <a:effectLst/>
                <a:latin typeface="inter"/>
              </a:rPr>
              <a:t> uma pesquisa com informações adicionais da FHEMERON</a:t>
            </a:r>
          </a:p>
          <a:p>
            <a:endParaRPr lang="pt-BR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xmlns="" id="{274ABB12-16C3-4096-85EA-1E70EBEFCBE2}"/>
              </a:ext>
            </a:extLst>
          </p:cNvPr>
          <p:cNvSpPr txBox="1"/>
          <p:nvPr/>
        </p:nvSpPr>
        <p:spPr>
          <a:xfrm>
            <a:off x="861295" y="1646649"/>
            <a:ext cx="76609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400" b="1" dirty="0">
                <a:solidFill>
                  <a:schemeClr val="bg1"/>
                </a:solidFill>
                <a:effectLst/>
                <a:latin typeface="Abadi" panose="020B0604020104020204" pitchFamily="34" charset="0"/>
              </a:rPr>
              <a:t>Analisar os dados qualitativos da demanda FHEMERON</a:t>
            </a:r>
          </a:p>
        </p:txBody>
      </p:sp>
      <p:sp>
        <p:nvSpPr>
          <p:cNvPr id="41" name="CaixaDeTexto 40">
            <a:extLst>
              <a:ext uri="{FF2B5EF4-FFF2-40B4-BE49-F238E27FC236}">
                <a16:creationId xmlns:a16="http://schemas.microsoft.com/office/drawing/2014/main" xmlns="" id="{465281D3-6406-4688-8D0D-2DEED9AA33FA}"/>
              </a:ext>
            </a:extLst>
          </p:cNvPr>
          <p:cNvSpPr txBox="1"/>
          <p:nvPr/>
        </p:nvSpPr>
        <p:spPr>
          <a:xfrm>
            <a:off x="825195" y="4144574"/>
            <a:ext cx="75464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400" b="1" dirty="0">
                <a:solidFill>
                  <a:schemeClr val="tx1">
                    <a:lumMod val="10000"/>
                    <a:lumOff val="90000"/>
                  </a:schemeClr>
                </a:solidFill>
                <a:effectLst/>
                <a:latin typeface="inter"/>
              </a:rPr>
              <a:t>Estruturar e coletar dados qualitativos para a demanda "FHEMERON" Interior</a:t>
            </a: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xmlns="" id="{A311FE20-7AB0-4D55-8ABB-5995EA2AA16F}"/>
              </a:ext>
            </a:extLst>
          </p:cNvPr>
          <p:cNvSpPr txBox="1"/>
          <p:nvPr/>
        </p:nvSpPr>
        <p:spPr>
          <a:xfrm>
            <a:off x="832038" y="5101675"/>
            <a:ext cx="834693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400" b="1" dirty="0">
                <a:solidFill>
                  <a:schemeClr val="bg1"/>
                </a:solidFill>
                <a:latin typeface="inter"/>
              </a:rPr>
              <a:t>Estruturar e coletar</a:t>
            </a:r>
            <a:r>
              <a:rPr lang="pt-BR" sz="2400" b="1" dirty="0">
                <a:solidFill>
                  <a:schemeClr val="bg1"/>
                </a:solidFill>
                <a:effectLst/>
                <a:latin typeface="inter"/>
              </a:rPr>
              <a:t> dados quantitativos para a demanda "FHEMERON" Interior</a:t>
            </a:r>
          </a:p>
        </p:txBody>
      </p:sp>
      <p:sp>
        <p:nvSpPr>
          <p:cNvPr id="44" name="Oval 36">
            <a:extLst>
              <a:ext uri="{FF2B5EF4-FFF2-40B4-BE49-F238E27FC236}">
                <a16:creationId xmlns:a16="http://schemas.microsoft.com/office/drawing/2014/main" xmlns="" id="{E4536380-D5A9-447A-B817-48482F8FE7C7}"/>
              </a:ext>
            </a:extLst>
          </p:cNvPr>
          <p:cNvSpPr/>
          <p:nvPr/>
        </p:nvSpPr>
        <p:spPr>
          <a:xfrm>
            <a:off x="342894" y="1688563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Noto Sans" panose="020B0502040504020204" pitchFamily="34"/>
              </a:rPr>
              <a:t>1</a:t>
            </a:r>
            <a:endParaRPr lang="en-GB" dirty="0">
              <a:solidFill>
                <a:srgbClr val="FFFFFF"/>
              </a:solidFill>
              <a:latin typeface="Noto Sans" panose="020B0502040504020204" pitchFamily="34"/>
            </a:endParaRPr>
          </a:p>
        </p:txBody>
      </p:sp>
      <p:sp>
        <p:nvSpPr>
          <p:cNvPr id="45" name="Oval 36">
            <a:extLst>
              <a:ext uri="{FF2B5EF4-FFF2-40B4-BE49-F238E27FC236}">
                <a16:creationId xmlns:a16="http://schemas.microsoft.com/office/drawing/2014/main" xmlns="" id="{B62B31FE-8CFC-4E6C-83D4-69CF5F24380F}"/>
              </a:ext>
            </a:extLst>
          </p:cNvPr>
          <p:cNvSpPr/>
          <p:nvPr/>
        </p:nvSpPr>
        <p:spPr>
          <a:xfrm>
            <a:off x="342894" y="2488527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US">
                <a:solidFill>
                  <a:srgbClr val="FFFFFF"/>
                </a:solidFill>
                <a:latin typeface="Noto Sans" panose="020B0502040504020204" pitchFamily="34"/>
              </a:rPr>
              <a:t>2</a:t>
            </a:r>
            <a:endParaRPr lang="en-GB" dirty="0">
              <a:solidFill>
                <a:srgbClr val="FFFFFF"/>
              </a:solidFill>
              <a:latin typeface="Noto Sans" panose="020B0502040504020204" pitchFamily="34"/>
            </a:endParaRPr>
          </a:p>
        </p:txBody>
      </p:sp>
      <p:sp>
        <p:nvSpPr>
          <p:cNvPr id="46" name="Oval 36">
            <a:extLst>
              <a:ext uri="{FF2B5EF4-FFF2-40B4-BE49-F238E27FC236}">
                <a16:creationId xmlns:a16="http://schemas.microsoft.com/office/drawing/2014/main" xmlns="" id="{7477ADF6-BCE5-4DE6-997E-64DB0704651E}"/>
              </a:ext>
            </a:extLst>
          </p:cNvPr>
          <p:cNvSpPr/>
          <p:nvPr/>
        </p:nvSpPr>
        <p:spPr>
          <a:xfrm>
            <a:off x="371580" y="4270678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US">
                <a:solidFill>
                  <a:srgbClr val="FFFFFF"/>
                </a:solidFill>
                <a:latin typeface="Noto Sans" panose="020B0502040504020204" pitchFamily="34"/>
              </a:rPr>
              <a:t>4</a:t>
            </a:r>
            <a:endParaRPr lang="en-GB" dirty="0">
              <a:solidFill>
                <a:srgbClr val="FFFFFF"/>
              </a:solidFill>
              <a:latin typeface="Noto Sans" panose="020B0502040504020204" pitchFamily="34"/>
            </a:endParaRPr>
          </a:p>
        </p:txBody>
      </p:sp>
      <p:sp>
        <p:nvSpPr>
          <p:cNvPr id="48" name="Oval 36">
            <a:extLst>
              <a:ext uri="{FF2B5EF4-FFF2-40B4-BE49-F238E27FC236}">
                <a16:creationId xmlns:a16="http://schemas.microsoft.com/office/drawing/2014/main" xmlns="" id="{8761D9C0-0BB9-4892-86DC-507470F903E6}"/>
              </a:ext>
            </a:extLst>
          </p:cNvPr>
          <p:cNvSpPr/>
          <p:nvPr/>
        </p:nvSpPr>
        <p:spPr>
          <a:xfrm>
            <a:off x="371581" y="3327633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US">
                <a:solidFill>
                  <a:srgbClr val="FFFFFF"/>
                </a:solidFill>
                <a:latin typeface="Noto Sans" panose="020B0502040504020204" pitchFamily="34"/>
              </a:rPr>
              <a:t>3</a:t>
            </a:r>
            <a:endParaRPr lang="en-GB" dirty="0">
              <a:solidFill>
                <a:srgbClr val="FFFFFF"/>
              </a:solidFill>
              <a:latin typeface="Noto Sans" panose="020B0502040504020204" pitchFamily="34"/>
            </a:endParaRPr>
          </a:p>
        </p:txBody>
      </p:sp>
      <p:sp>
        <p:nvSpPr>
          <p:cNvPr id="49" name="Oval 36">
            <a:extLst>
              <a:ext uri="{FF2B5EF4-FFF2-40B4-BE49-F238E27FC236}">
                <a16:creationId xmlns:a16="http://schemas.microsoft.com/office/drawing/2014/main" xmlns="" id="{3865F792-DFA0-4F69-859C-301B73F432AA}"/>
              </a:ext>
            </a:extLst>
          </p:cNvPr>
          <p:cNvSpPr/>
          <p:nvPr/>
        </p:nvSpPr>
        <p:spPr>
          <a:xfrm>
            <a:off x="380977" y="5229348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US">
                <a:solidFill>
                  <a:srgbClr val="FFFFFF"/>
                </a:solidFill>
                <a:latin typeface="Noto Sans" panose="020B0502040504020204" pitchFamily="34"/>
              </a:rPr>
              <a:t>5</a:t>
            </a:r>
            <a:endParaRPr lang="en-GB" dirty="0">
              <a:solidFill>
                <a:srgbClr val="FFFFFF"/>
              </a:solidFill>
              <a:latin typeface="Noto Sans" panose="020B0502040504020204" pitchFamily="34"/>
            </a:endParaRPr>
          </a:p>
        </p:txBody>
      </p:sp>
      <p:pic>
        <p:nvPicPr>
          <p:cNvPr id="22" name="Gráfico 21" descr="Coração estrutura de tópicos">
            <a:extLst>
              <a:ext uri="{FF2B5EF4-FFF2-40B4-BE49-F238E27FC236}">
                <a16:creationId xmlns:a16="http://schemas.microsoft.com/office/drawing/2014/main" xmlns="" id="{CBEEE40F-1267-42B4-A5D8-B829E571FC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 rot="5104005">
            <a:off x="10157903" y="2947522"/>
            <a:ext cx="1365104" cy="1399510"/>
          </a:xfrm>
          <a:prstGeom prst="rect">
            <a:avLst/>
          </a:prstGeom>
        </p:spPr>
      </p:pic>
      <p:sp>
        <p:nvSpPr>
          <p:cNvPr id="24" name="Arco 23">
            <a:extLst>
              <a:ext uri="{FF2B5EF4-FFF2-40B4-BE49-F238E27FC236}">
                <a16:creationId xmlns:a16="http://schemas.microsoft.com/office/drawing/2014/main" xmlns="" id="{6900F5AC-9C6A-4822-9894-141021BAA110}"/>
              </a:ext>
            </a:extLst>
          </p:cNvPr>
          <p:cNvSpPr/>
          <p:nvPr/>
        </p:nvSpPr>
        <p:spPr>
          <a:xfrm rot="9604484">
            <a:off x="9569584" y="408654"/>
            <a:ext cx="603325" cy="3399318"/>
          </a:xfrm>
          <a:prstGeom prst="arc">
            <a:avLst>
              <a:gd name="adj1" fmla="val 16266045"/>
              <a:gd name="adj2" fmla="val 3692927"/>
            </a:avLst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3" name="Arco 52">
            <a:extLst>
              <a:ext uri="{FF2B5EF4-FFF2-40B4-BE49-F238E27FC236}">
                <a16:creationId xmlns:a16="http://schemas.microsoft.com/office/drawing/2014/main" xmlns="" id="{9AC31503-8589-4ECF-944B-EAE6A342B56B}"/>
              </a:ext>
            </a:extLst>
          </p:cNvPr>
          <p:cNvSpPr/>
          <p:nvPr/>
        </p:nvSpPr>
        <p:spPr>
          <a:xfrm rot="9604484">
            <a:off x="9963879" y="3299139"/>
            <a:ext cx="2868219" cy="3229945"/>
          </a:xfrm>
          <a:prstGeom prst="arc">
            <a:avLst>
              <a:gd name="adj1" fmla="val 15506908"/>
              <a:gd name="adj2" fmla="val 4223805"/>
            </a:avLst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1834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1F5792FE-C98B-4245-9146-AE60682504F9}"/>
              </a:ext>
            </a:extLst>
          </p:cNvPr>
          <p:cNvSpPr txBox="1"/>
          <p:nvPr/>
        </p:nvSpPr>
        <p:spPr>
          <a:xfrm>
            <a:off x="471457" y="112855"/>
            <a:ext cx="402739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5000" dirty="0">
                <a:solidFill>
                  <a:schemeClr val="bg1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ESTÓRIAS</a:t>
            </a:r>
            <a:endParaRPr lang="en-US" sz="5000" dirty="0">
              <a:solidFill>
                <a:schemeClr val="bg1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xmlns="" id="{0A56B549-0D65-4B2B-BB45-C2BA21A57C15}"/>
              </a:ext>
            </a:extLst>
          </p:cNvPr>
          <p:cNvGrpSpPr/>
          <p:nvPr/>
        </p:nvGrpSpPr>
        <p:grpSpPr>
          <a:xfrm rot="10800000" flipV="1">
            <a:off x="9450226" y="3146006"/>
            <a:ext cx="2318794" cy="3061086"/>
            <a:chOff x="1719032" y="2397247"/>
            <a:chExt cx="3485684" cy="3845037"/>
          </a:xfrm>
          <a:solidFill>
            <a:schemeClr val="bg1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xmlns="" id="{3BE32B7F-2BF9-4AD5-8924-D1DB00A46F33}"/>
                </a:ext>
              </a:extLst>
            </p:cNvPr>
            <p:cNvGrpSpPr/>
            <p:nvPr/>
          </p:nvGrpSpPr>
          <p:grpSpPr>
            <a:xfrm rot="446014">
              <a:off x="1719032" y="2397247"/>
              <a:ext cx="3485684" cy="2400685"/>
              <a:chOff x="1676867" y="2416657"/>
              <a:chExt cx="3485684" cy="2400685"/>
            </a:xfrm>
            <a:grpFill/>
          </p:grpSpPr>
          <p:sp>
            <p:nvSpPr>
              <p:cNvPr id="100" name="Freeform 5">
                <a:extLst>
                  <a:ext uri="{FF2B5EF4-FFF2-40B4-BE49-F238E27FC236}">
                    <a16:creationId xmlns:a16="http://schemas.microsoft.com/office/drawing/2014/main" xmlns="" id="{B40D289E-8933-4753-B359-5420892ADC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0371" y="4226696"/>
                <a:ext cx="481659" cy="419167"/>
              </a:xfrm>
              <a:custGeom>
                <a:avLst/>
                <a:gdLst>
                  <a:gd name="T0" fmla="*/ 80 w 85"/>
                  <a:gd name="T1" fmla="*/ 46 h 75"/>
                  <a:gd name="T2" fmla="*/ 27 w 85"/>
                  <a:gd name="T3" fmla="*/ 73 h 75"/>
                  <a:gd name="T4" fmla="*/ 16 w 85"/>
                  <a:gd name="T5" fmla="*/ 70 h 75"/>
                  <a:gd name="T6" fmla="*/ 2 w 85"/>
                  <a:gd name="T7" fmla="*/ 47 h 75"/>
                  <a:gd name="T8" fmla="*/ 5 w 85"/>
                  <a:gd name="T9" fmla="*/ 36 h 75"/>
                  <a:gd name="T10" fmla="*/ 54 w 85"/>
                  <a:gd name="T11" fmla="*/ 2 h 75"/>
                  <a:gd name="T12" fmla="*/ 65 w 85"/>
                  <a:gd name="T13" fmla="*/ 5 h 75"/>
                  <a:gd name="T14" fmla="*/ 83 w 85"/>
                  <a:gd name="T15" fmla="*/ 35 h 75"/>
                  <a:gd name="T16" fmla="*/ 80 w 85"/>
                  <a:gd name="T17" fmla="*/ 4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75">
                    <a:moveTo>
                      <a:pt x="80" y="46"/>
                    </a:moveTo>
                    <a:cubicBezTo>
                      <a:pt x="27" y="73"/>
                      <a:pt x="27" y="73"/>
                      <a:pt x="27" y="73"/>
                    </a:cubicBezTo>
                    <a:cubicBezTo>
                      <a:pt x="23" y="75"/>
                      <a:pt x="18" y="74"/>
                      <a:pt x="16" y="70"/>
                    </a:cubicBezTo>
                    <a:cubicBezTo>
                      <a:pt x="2" y="47"/>
                      <a:pt x="2" y="47"/>
                      <a:pt x="2" y="47"/>
                    </a:cubicBezTo>
                    <a:cubicBezTo>
                      <a:pt x="0" y="43"/>
                      <a:pt x="1" y="38"/>
                      <a:pt x="5" y="36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8" y="0"/>
                      <a:pt x="63" y="1"/>
                      <a:pt x="65" y="5"/>
                    </a:cubicBezTo>
                    <a:cubicBezTo>
                      <a:pt x="83" y="35"/>
                      <a:pt x="83" y="35"/>
                      <a:pt x="83" y="35"/>
                    </a:cubicBezTo>
                    <a:cubicBezTo>
                      <a:pt x="85" y="39"/>
                      <a:pt x="84" y="44"/>
                      <a:pt x="8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6">
                <a:extLst>
                  <a:ext uri="{FF2B5EF4-FFF2-40B4-BE49-F238E27FC236}">
                    <a16:creationId xmlns:a16="http://schemas.microsoft.com/office/drawing/2014/main" xmlns="" id="{AA11CA82-3EF3-4F12-95CE-EAF810DB5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6867" y="4474387"/>
                <a:ext cx="304205" cy="342955"/>
              </a:xfrm>
              <a:custGeom>
                <a:avLst/>
                <a:gdLst>
                  <a:gd name="T0" fmla="*/ 48 w 53"/>
                  <a:gd name="T1" fmla="*/ 50 h 61"/>
                  <a:gd name="T2" fmla="*/ 33 w 53"/>
                  <a:gd name="T3" fmla="*/ 59 h 61"/>
                  <a:gd name="T4" fmla="*/ 22 w 53"/>
                  <a:gd name="T5" fmla="*/ 56 h 61"/>
                  <a:gd name="T6" fmla="*/ 2 w 53"/>
                  <a:gd name="T7" fmla="*/ 22 h 61"/>
                  <a:gd name="T8" fmla="*/ 5 w 53"/>
                  <a:gd name="T9" fmla="*/ 11 h 61"/>
                  <a:gd name="T10" fmla="*/ 20 w 53"/>
                  <a:gd name="T11" fmla="*/ 2 h 61"/>
                  <a:gd name="T12" fmla="*/ 31 w 53"/>
                  <a:gd name="T13" fmla="*/ 5 h 61"/>
                  <a:gd name="T14" fmla="*/ 51 w 53"/>
                  <a:gd name="T15" fmla="*/ 39 h 61"/>
                  <a:gd name="T16" fmla="*/ 48 w 53"/>
                  <a:gd name="T17" fmla="*/ 5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61">
                    <a:moveTo>
                      <a:pt x="48" y="50"/>
                    </a:moveTo>
                    <a:cubicBezTo>
                      <a:pt x="33" y="59"/>
                      <a:pt x="33" y="59"/>
                      <a:pt x="33" y="59"/>
                    </a:cubicBezTo>
                    <a:cubicBezTo>
                      <a:pt x="29" y="61"/>
                      <a:pt x="24" y="60"/>
                      <a:pt x="22" y="56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0" y="18"/>
                      <a:pt x="1" y="13"/>
                      <a:pt x="5" y="11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4" y="0"/>
                      <a:pt x="29" y="1"/>
                      <a:pt x="31" y="5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53" y="43"/>
                      <a:pt x="52" y="48"/>
                      <a:pt x="48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7">
                <a:extLst>
                  <a:ext uri="{FF2B5EF4-FFF2-40B4-BE49-F238E27FC236}">
                    <a16:creationId xmlns:a16="http://schemas.microsoft.com/office/drawing/2014/main" xmlns="" id="{59112F59-8E40-4DFB-8BCE-8ACE218EB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7318" y="3683305"/>
                <a:ext cx="861915" cy="749420"/>
              </a:xfrm>
              <a:custGeom>
                <a:avLst/>
                <a:gdLst>
                  <a:gd name="T0" fmla="*/ 149 w 154"/>
                  <a:gd name="T1" fmla="*/ 76 h 133"/>
                  <a:gd name="T2" fmla="*/ 40 w 154"/>
                  <a:gd name="T3" fmla="*/ 131 h 133"/>
                  <a:gd name="T4" fmla="*/ 29 w 154"/>
                  <a:gd name="T5" fmla="*/ 128 h 133"/>
                  <a:gd name="T6" fmla="*/ 2 w 154"/>
                  <a:gd name="T7" fmla="*/ 82 h 133"/>
                  <a:gd name="T8" fmla="*/ 5 w 154"/>
                  <a:gd name="T9" fmla="*/ 71 h 133"/>
                  <a:gd name="T10" fmla="*/ 105 w 154"/>
                  <a:gd name="T11" fmla="*/ 2 h 133"/>
                  <a:gd name="T12" fmla="*/ 116 w 154"/>
                  <a:gd name="T13" fmla="*/ 5 h 133"/>
                  <a:gd name="T14" fmla="*/ 152 w 154"/>
                  <a:gd name="T15" fmla="*/ 65 h 133"/>
                  <a:gd name="T16" fmla="*/ 149 w 154"/>
                  <a:gd name="T17" fmla="*/ 76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33">
                    <a:moveTo>
                      <a:pt x="149" y="76"/>
                    </a:moveTo>
                    <a:cubicBezTo>
                      <a:pt x="40" y="131"/>
                      <a:pt x="40" y="131"/>
                      <a:pt x="40" y="131"/>
                    </a:cubicBezTo>
                    <a:cubicBezTo>
                      <a:pt x="36" y="133"/>
                      <a:pt x="31" y="132"/>
                      <a:pt x="29" y="128"/>
                    </a:cubicBezTo>
                    <a:cubicBezTo>
                      <a:pt x="2" y="82"/>
                      <a:pt x="2" y="82"/>
                      <a:pt x="2" y="82"/>
                    </a:cubicBezTo>
                    <a:cubicBezTo>
                      <a:pt x="0" y="78"/>
                      <a:pt x="1" y="73"/>
                      <a:pt x="5" y="71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9" y="0"/>
                      <a:pt x="114" y="1"/>
                      <a:pt x="116" y="5"/>
                    </a:cubicBezTo>
                    <a:cubicBezTo>
                      <a:pt x="152" y="65"/>
                      <a:pt x="152" y="65"/>
                      <a:pt x="152" y="65"/>
                    </a:cubicBezTo>
                    <a:cubicBezTo>
                      <a:pt x="154" y="69"/>
                      <a:pt x="152" y="74"/>
                      <a:pt x="149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Freeform 8">
                <a:extLst>
                  <a:ext uri="{FF2B5EF4-FFF2-40B4-BE49-F238E27FC236}">
                    <a16:creationId xmlns:a16="http://schemas.microsoft.com/office/drawing/2014/main" xmlns="" id="{B62F044B-2284-4DEA-8526-1189C601A6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9935" y="2416657"/>
                <a:ext cx="912616" cy="1054270"/>
              </a:xfrm>
              <a:custGeom>
                <a:avLst/>
                <a:gdLst>
                  <a:gd name="T0" fmla="*/ 157 w 164"/>
                  <a:gd name="T1" fmla="*/ 145 h 188"/>
                  <a:gd name="T2" fmla="*/ 91 w 164"/>
                  <a:gd name="T3" fmla="*/ 184 h 188"/>
                  <a:gd name="T4" fmla="*/ 74 w 164"/>
                  <a:gd name="T5" fmla="*/ 180 h 188"/>
                  <a:gd name="T6" fmla="*/ 3 w 164"/>
                  <a:gd name="T7" fmla="*/ 59 h 188"/>
                  <a:gd name="T8" fmla="*/ 7 w 164"/>
                  <a:gd name="T9" fmla="*/ 42 h 188"/>
                  <a:gd name="T10" fmla="*/ 73 w 164"/>
                  <a:gd name="T11" fmla="*/ 4 h 188"/>
                  <a:gd name="T12" fmla="*/ 90 w 164"/>
                  <a:gd name="T13" fmla="*/ 8 h 188"/>
                  <a:gd name="T14" fmla="*/ 161 w 164"/>
                  <a:gd name="T15" fmla="*/ 129 h 188"/>
                  <a:gd name="T16" fmla="*/ 157 w 164"/>
                  <a:gd name="T17" fmla="*/ 14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188">
                    <a:moveTo>
                      <a:pt x="157" y="145"/>
                    </a:moveTo>
                    <a:cubicBezTo>
                      <a:pt x="91" y="184"/>
                      <a:pt x="91" y="184"/>
                      <a:pt x="91" y="184"/>
                    </a:cubicBezTo>
                    <a:cubicBezTo>
                      <a:pt x="85" y="188"/>
                      <a:pt x="78" y="186"/>
                      <a:pt x="74" y="180"/>
                    </a:cubicBezTo>
                    <a:cubicBezTo>
                      <a:pt x="3" y="59"/>
                      <a:pt x="3" y="59"/>
                      <a:pt x="3" y="59"/>
                    </a:cubicBezTo>
                    <a:cubicBezTo>
                      <a:pt x="0" y="53"/>
                      <a:pt x="2" y="46"/>
                      <a:pt x="7" y="42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9" y="0"/>
                      <a:pt x="86" y="2"/>
                      <a:pt x="90" y="8"/>
                    </a:cubicBezTo>
                    <a:cubicBezTo>
                      <a:pt x="161" y="129"/>
                      <a:pt x="161" y="129"/>
                      <a:pt x="161" y="129"/>
                    </a:cubicBezTo>
                    <a:cubicBezTo>
                      <a:pt x="164" y="135"/>
                      <a:pt x="162" y="142"/>
                      <a:pt x="157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Freeform 9">
                <a:extLst>
                  <a:ext uri="{FF2B5EF4-FFF2-40B4-BE49-F238E27FC236}">
                    <a16:creationId xmlns:a16="http://schemas.microsoft.com/office/drawing/2014/main" xmlns="" id="{8A0EB409-0494-4503-8414-E9337612D4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791" y="2842173"/>
                <a:ext cx="1495677" cy="1232097"/>
              </a:xfrm>
              <a:custGeom>
                <a:avLst/>
                <a:gdLst>
                  <a:gd name="T0" fmla="*/ 263 w 267"/>
                  <a:gd name="T1" fmla="*/ 99 h 219"/>
                  <a:gd name="T2" fmla="*/ 210 w 267"/>
                  <a:gd name="T3" fmla="*/ 7 h 219"/>
                  <a:gd name="T4" fmla="*/ 193 w 267"/>
                  <a:gd name="T5" fmla="*/ 3 h 219"/>
                  <a:gd name="T6" fmla="*/ 8 w 267"/>
                  <a:gd name="T7" fmla="*/ 126 h 219"/>
                  <a:gd name="T8" fmla="*/ 4 w 267"/>
                  <a:gd name="T9" fmla="*/ 142 h 219"/>
                  <a:gd name="T10" fmla="*/ 46 w 267"/>
                  <a:gd name="T11" fmla="*/ 213 h 219"/>
                  <a:gd name="T12" fmla="*/ 56 w 267"/>
                  <a:gd name="T13" fmla="*/ 219 h 219"/>
                  <a:gd name="T14" fmla="*/ 49 w 267"/>
                  <a:gd name="T15" fmla="*/ 195 h 219"/>
                  <a:gd name="T16" fmla="*/ 92 w 267"/>
                  <a:gd name="T17" fmla="*/ 152 h 219"/>
                  <a:gd name="T18" fmla="*/ 134 w 267"/>
                  <a:gd name="T19" fmla="*/ 180 h 219"/>
                  <a:gd name="T20" fmla="*/ 259 w 267"/>
                  <a:gd name="T21" fmla="*/ 115 h 219"/>
                  <a:gd name="T22" fmla="*/ 263 w 267"/>
                  <a:gd name="T23" fmla="*/ 9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7" h="219">
                    <a:moveTo>
                      <a:pt x="263" y="99"/>
                    </a:moveTo>
                    <a:cubicBezTo>
                      <a:pt x="210" y="7"/>
                      <a:pt x="210" y="7"/>
                      <a:pt x="210" y="7"/>
                    </a:cubicBezTo>
                    <a:cubicBezTo>
                      <a:pt x="206" y="2"/>
                      <a:pt x="199" y="0"/>
                      <a:pt x="193" y="3"/>
                    </a:cubicBezTo>
                    <a:cubicBezTo>
                      <a:pt x="8" y="126"/>
                      <a:pt x="8" y="126"/>
                      <a:pt x="8" y="126"/>
                    </a:cubicBezTo>
                    <a:cubicBezTo>
                      <a:pt x="2" y="129"/>
                      <a:pt x="0" y="137"/>
                      <a:pt x="4" y="142"/>
                    </a:cubicBezTo>
                    <a:cubicBezTo>
                      <a:pt x="46" y="213"/>
                      <a:pt x="46" y="213"/>
                      <a:pt x="46" y="213"/>
                    </a:cubicBezTo>
                    <a:cubicBezTo>
                      <a:pt x="48" y="217"/>
                      <a:pt x="52" y="219"/>
                      <a:pt x="56" y="219"/>
                    </a:cubicBezTo>
                    <a:cubicBezTo>
                      <a:pt x="51" y="212"/>
                      <a:pt x="49" y="204"/>
                      <a:pt x="49" y="195"/>
                    </a:cubicBezTo>
                    <a:cubicBezTo>
                      <a:pt x="49" y="171"/>
                      <a:pt x="68" y="152"/>
                      <a:pt x="92" y="152"/>
                    </a:cubicBezTo>
                    <a:cubicBezTo>
                      <a:pt x="111" y="152"/>
                      <a:pt x="127" y="164"/>
                      <a:pt x="134" y="180"/>
                    </a:cubicBezTo>
                    <a:cubicBezTo>
                      <a:pt x="259" y="115"/>
                      <a:pt x="259" y="115"/>
                      <a:pt x="259" y="115"/>
                    </a:cubicBezTo>
                    <a:cubicBezTo>
                      <a:pt x="265" y="112"/>
                      <a:pt x="267" y="104"/>
                      <a:pt x="263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xmlns="" id="{5FB80C09-A9A5-4C4D-A725-E28B64AF33BC}"/>
                </a:ext>
              </a:extLst>
            </p:cNvPr>
            <p:cNvGrpSpPr/>
            <p:nvPr/>
          </p:nvGrpSpPr>
          <p:grpSpPr>
            <a:xfrm>
              <a:off x="2623793" y="3778085"/>
              <a:ext cx="1888613" cy="2464199"/>
              <a:chOff x="4845858" y="3050847"/>
              <a:chExt cx="2422838" cy="3161238"/>
            </a:xfrm>
            <a:grpFill/>
          </p:grpSpPr>
          <p:sp>
            <p:nvSpPr>
              <p:cNvPr id="92" name="Oval 10">
                <a:extLst>
                  <a:ext uri="{FF2B5EF4-FFF2-40B4-BE49-F238E27FC236}">
                    <a16:creationId xmlns:a16="http://schemas.microsoft.com/office/drawing/2014/main" xmlns="" id="{792C65D6-C41E-46BB-B8C3-135C518E3D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37761" y="3050847"/>
                <a:ext cx="439042" cy="43996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11">
                <a:extLst>
                  <a:ext uri="{FF2B5EF4-FFF2-40B4-BE49-F238E27FC236}">
                    <a16:creationId xmlns:a16="http://schemas.microsoft.com/office/drawing/2014/main" xmlns="" id="{873CB8D0-6AC2-4281-91BF-72952B489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858" y="3360452"/>
                <a:ext cx="1252073" cy="2623498"/>
              </a:xfrm>
              <a:custGeom>
                <a:avLst/>
                <a:gdLst>
                  <a:gd name="T0" fmla="*/ 9 w 174"/>
                  <a:gd name="T1" fmla="*/ 361 h 364"/>
                  <a:gd name="T2" fmla="*/ 9 w 174"/>
                  <a:gd name="T3" fmla="*/ 361 h 364"/>
                  <a:gd name="T4" fmla="*/ 3 w 174"/>
                  <a:gd name="T5" fmla="*/ 344 h 364"/>
                  <a:gd name="T6" fmla="*/ 148 w 174"/>
                  <a:gd name="T7" fmla="*/ 10 h 364"/>
                  <a:gd name="T8" fmla="*/ 164 w 174"/>
                  <a:gd name="T9" fmla="*/ 3 h 364"/>
                  <a:gd name="T10" fmla="*/ 164 w 174"/>
                  <a:gd name="T11" fmla="*/ 3 h 364"/>
                  <a:gd name="T12" fmla="*/ 171 w 174"/>
                  <a:gd name="T13" fmla="*/ 20 h 364"/>
                  <a:gd name="T14" fmla="*/ 26 w 174"/>
                  <a:gd name="T15" fmla="*/ 354 h 364"/>
                  <a:gd name="T16" fmla="*/ 9 w 174"/>
                  <a:gd name="T17" fmla="*/ 361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4" h="364">
                    <a:moveTo>
                      <a:pt x="9" y="361"/>
                    </a:moveTo>
                    <a:cubicBezTo>
                      <a:pt x="9" y="361"/>
                      <a:pt x="9" y="361"/>
                      <a:pt x="9" y="361"/>
                    </a:cubicBezTo>
                    <a:cubicBezTo>
                      <a:pt x="3" y="358"/>
                      <a:pt x="0" y="351"/>
                      <a:pt x="3" y="344"/>
                    </a:cubicBezTo>
                    <a:cubicBezTo>
                      <a:pt x="148" y="10"/>
                      <a:pt x="148" y="10"/>
                      <a:pt x="148" y="10"/>
                    </a:cubicBezTo>
                    <a:cubicBezTo>
                      <a:pt x="150" y="3"/>
                      <a:pt x="158" y="0"/>
                      <a:pt x="164" y="3"/>
                    </a:cubicBezTo>
                    <a:cubicBezTo>
                      <a:pt x="164" y="3"/>
                      <a:pt x="164" y="3"/>
                      <a:pt x="164" y="3"/>
                    </a:cubicBezTo>
                    <a:cubicBezTo>
                      <a:pt x="171" y="6"/>
                      <a:pt x="174" y="13"/>
                      <a:pt x="171" y="20"/>
                    </a:cubicBezTo>
                    <a:cubicBezTo>
                      <a:pt x="26" y="354"/>
                      <a:pt x="26" y="354"/>
                      <a:pt x="26" y="354"/>
                    </a:cubicBezTo>
                    <a:cubicBezTo>
                      <a:pt x="23" y="361"/>
                      <a:pt x="16" y="364"/>
                      <a:pt x="9" y="3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12">
                <a:extLst>
                  <a:ext uri="{FF2B5EF4-FFF2-40B4-BE49-F238E27FC236}">
                    <a16:creationId xmlns:a16="http://schemas.microsoft.com/office/drawing/2014/main" xmlns="" id="{09372EF7-7444-4CC0-92F6-FA5A84B41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6623" y="3360452"/>
                <a:ext cx="1252073" cy="2623498"/>
              </a:xfrm>
              <a:custGeom>
                <a:avLst/>
                <a:gdLst>
                  <a:gd name="T0" fmla="*/ 165 w 174"/>
                  <a:gd name="T1" fmla="*/ 361 h 364"/>
                  <a:gd name="T2" fmla="*/ 165 w 174"/>
                  <a:gd name="T3" fmla="*/ 361 h 364"/>
                  <a:gd name="T4" fmla="*/ 171 w 174"/>
                  <a:gd name="T5" fmla="*/ 344 h 364"/>
                  <a:gd name="T6" fmla="*/ 26 w 174"/>
                  <a:gd name="T7" fmla="*/ 10 h 364"/>
                  <a:gd name="T8" fmla="*/ 10 w 174"/>
                  <a:gd name="T9" fmla="*/ 3 h 364"/>
                  <a:gd name="T10" fmla="*/ 10 w 174"/>
                  <a:gd name="T11" fmla="*/ 3 h 364"/>
                  <a:gd name="T12" fmla="*/ 3 w 174"/>
                  <a:gd name="T13" fmla="*/ 20 h 364"/>
                  <a:gd name="T14" fmla="*/ 148 w 174"/>
                  <a:gd name="T15" fmla="*/ 354 h 364"/>
                  <a:gd name="T16" fmla="*/ 165 w 174"/>
                  <a:gd name="T17" fmla="*/ 361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4" h="364">
                    <a:moveTo>
                      <a:pt x="165" y="361"/>
                    </a:moveTo>
                    <a:cubicBezTo>
                      <a:pt x="165" y="361"/>
                      <a:pt x="165" y="361"/>
                      <a:pt x="165" y="361"/>
                    </a:cubicBezTo>
                    <a:cubicBezTo>
                      <a:pt x="171" y="358"/>
                      <a:pt x="174" y="351"/>
                      <a:pt x="171" y="344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4" y="3"/>
                      <a:pt x="16" y="0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3" y="6"/>
                      <a:pt x="0" y="13"/>
                      <a:pt x="3" y="20"/>
                    </a:cubicBezTo>
                    <a:cubicBezTo>
                      <a:pt x="148" y="354"/>
                      <a:pt x="148" y="354"/>
                      <a:pt x="148" y="354"/>
                    </a:cubicBezTo>
                    <a:cubicBezTo>
                      <a:pt x="151" y="361"/>
                      <a:pt x="158" y="364"/>
                      <a:pt x="165" y="3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13">
                <a:extLst>
                  <a:ext uri="{FF2B5EF4-FFF2-40B4-BE49-F238E27FC236}">
                    <a16:creationId xmlns:a16="http://schemas.microsoft.com/office/drawing/2014/main" xmlns="" id="{9610FC02-DD0E-47CB-A40E-E753696988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7846" y="3270833"/>
                <a:ext cx="178872" cy="2941252"/>
              </a:xfrm>
              <a:custGeom>
                <a:avLst/>
                <a:gdLst>
                  <a:gd name="T0" fmla="*/ 12 w 25"/>
                  <a:gd name="T1" fmla="*/ 408 h 408"/>
                  <a:gd name="T2" fmla="*/ 12 w 25"/>
                  <a:gd name="T3" fmla="*/ 408 h 408"/>
                  <a:gd name="T4" fmla="*/ 25 w 25"/>
                  <a:gd name="T5" fmla="*/ 395 h 408"/>
                  <a:gd name="T6" fmla="*/ 25 w 25"/>
                  <a:gd name="T7" fmla="*/ 13 h 408"/>
                  <a:gd name="T8" fmla="*/ 12 w 25"/>
                  <a:gd name="T9" fmla="*/ 0 h 408"/>
                  <a:gd name="T10" fmla="*/ 12 w 25"/>
                  <a:gd name="T11" fmla="*/ 0 h 408"/>
                  <a:gd name="T12" fmla="*/ 0 w 25"/>
                  <a:gd name="T13" fmla="*/ 13 h 408"/>
                  <a:gd name="T14" fmla="*/ 0 w 25"/>
                  <a:gd name="T15" fmla="*/ 395 h 408"/>
                  <a:gd name="T16" fmla="*/ 12 w 25"/>
                  <a:gd name="T17" fmla="*/ 408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408">
                    <a:moveTo>
                      <a:pt x="12" y="408"/>
                    </a:moveTo>
                    <a:cubicBezTo>
                      <a:pt x="12" y="408"/>
                      <a:pt x="12" y="408"/>
                      <a:pt x="12" y="408"/>
                    </a:cubicBezTo>
                    <a:cubicBezTo>
                      <a:pt x="19" y="408"/>
                      <a:pt x="25" y="402"/>
                      <a:pt x="25" y="395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19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402"/>
                      <a:pt x="5" y="408"/>
                      <a:pt x="12" y="4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4">
                <a:extLst>
                  <a:ext uri="{FF2B5EF4-FFF2-40B4-BE49-F238E27FC236}">
                    <a16:creationId xmlns:a16="http://schemas.microsoft.com/office/drawing/2014/main" xmlns="" id="{3E0BDFE8-63E1-4035-ADB3-9AE0E6447B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3847" y="4248533"/>
                <a:ext cx="520340" cy="391081"/>
              </a:xfrm>
              <a:custGeom>
                <a:avLst/>
                <a:gdLst>
                  <a:gd name="T0" fmla="*/ 69 w 73"/>
                  <a:gd name="T1" fmla="*/ 46 h 54"/>
                  <a:gd name="T2" fmla="*/ 69 w 73"/>
                  <a:gd name="T3" fmla="*/ 46 h 54"/>
                  <a:gd name="T4" fmla="*/ 52 w 73"/>
                  <a:gd name="T5" fmla="*/ 51 h 54"/>
                  <a:gd name="T6" fmla="*/ 8 w 73"/>
                  <a:gd name="T7" fmla="*/ 25 h 54"/>
                  <a:gd name="T8" fmla="*/ 3 w 73"/>
                  <a:gd name="T9" fmla="*/ 8 h 54"/>
                  <a:gd name="T10" fmla="*/ 3 w 73"/>
                  <a:gd name="T11" fmla="*/ 8 h 54"/>
                  <a:gd name="T12" fmla="*/ 20 w 73"/>
                  <a:gd name="T13" fmla="*/ 3 h 54"/>
                  <a:gd name="T14" fmla="*/ 65 w 73"/>
                  <a:gd name="T15" fmla="*/ 29 h 54"/>
                  <a:gd name="T16" fmla="*/ 69 w 73"/>
                  <a:gd name="T17" fmla="*/ 4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54">
                    <a:moveTo>
                      <a:pt x="69" y="46"/>
                    </a:moveTo>
                    <a:cubicBezTo>
                      <a:pt x="69" y="46"/>
                      <a:pt x="69" y="46"/>
                      <a:pt x="69" y="46"/>
                    </a:cubicBezTo>
                    <a:cubicBezTo>
                      <a:pt x="66" y="52"/>
                      <a:pt x="58" y="54"/>
                      <a:pt x="52" y="51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2" y="22"/>
                      <a:pt x="0" y="14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7" y="2"/>
                      <a:pt x="14" y="0"/>
                      <a:pt x="20" y="3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71" y="32"/>
                      <a:pt x="73" y="40"/>
                      <a:pt x="6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Freeform 15">
                <a:extLst>
                  <a:ext uri="{FF2B5EF4-FFF2-40B4-BE49-F238E27FC236}">
                    <a16:creationId xmlns:a16="http://schemas.microsoft.com/office/drawing/2014/main" xmlns="" id="{79EC14BC-B184-4713-A72B-395B02FB50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102" y="4248533"/>
                <a:ext cx="536605" cy="391081"/>
              </a:xfrm>
              <a:custGeom>
                <a:avLst/>
                <a:gdLst>
                  <a:gd name="T0" fmla="*/ 4 w 73"/>
                  <a:gd name="T1" fmla="*/ 46 h 54"/>
                  <a:gd name="T2" fmla="*/ 4 w 73"/>
                  <a:gd name="T3" fmla="*/ 46 h 54"/>
                  <a:gd name="T4" fmla="*/ 21 w 73"/>
                  <a:gd name="T5" fmla="*/ 51 h 54"/>
                  <a:gd name="T6" fmla="*/ 65 w 73"/>
                  <a:gd name="T7" fmla="*/ 25 h 54"/>
                  <a:gd name="T8" fmla="*/ 70 w 73"/>
                  <a:gd name="T9" fmla="*/ 8 h 54"/>
                  <a:gd name="T10" fmla="*/ 70 w 73"/>
                  <a:gd name="T11" fmla="*/ 8 h 54"/>
                  <a:gd name="T12" fmla="*/ 52 w 73"/>
                  <a:gd name="T13" fmla="*/ 3 h 54"/>
                  <a:gd name="T14" fmla="*/ 8 w 73"/>
                  <a:gd name="T15" fmla="*/ 29 h 54"/>
                  <a:gd name="T16" fmla="*/ 4 w 73"/>
                  <a:gd name="T17" fmla="*/ 4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54">
                    <a:moveTo>
                      <a:pt x="4" y="46"/>
                    </a:moveTo>
                    <a:cubicBezTo>
                      <a:pt x="4" y="46"/>
                      <a:pt x="4" y="46"/>
                      <a:pt x="4" y="46"/>
                    </a:cubicBezTo>
                    <a:cubicBezTo>
                      <a:pt x="7" y="52"/>
                      <a:pt x="15" y="54"/>
                      <a:pt x="21" y="51"/>
                    </a:cubicBezTo>
                    <a:cubicBezTo>
                      <a:pt x="65" y="25"/>
                      <a:pt x="65" y="25"/>
                      <a:pt x="65" y="25"/>
                    </a:cubicBezTo>
                    <a:cubicBezTo>
                      <a:pt x="71" y="22"/>
                      <a:pt x="73" y="14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6" y="2"/>
                      <a:pt x="59" y="0"/>
                      <a:pt x="52" y="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2" y="32"/>
                      <a:pt x="0" y="40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31" name="CaixaDeTexto 30">
            <a:extLst>
              <a:ext uri="{FF2B5EF4-FFF2-40B4-BE49-F238E27FC236}">
                <a16:creationId xmlns:a16="http://schemas.microsoft.com/office/drawing/2014/main" xmlns="" id="{ABA55554-D198-4A8A-A3BC-59DFE8FCD288}"/>
              </a:ext>
            </a:extLst>
          </p:cNvPr>
          <p:cNvSpPr txBox="1"/>
          <p:nvPr/>
        </p:nvSpPr>
        <p:spPr>
          <a:xfrm>
            <a:off x="833942" y="1558902"/>
            <a:ext cx="84502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400" b="1" dirty="0" smtClean="0">
                <a:solidFill>
                  <a:schemeClr val="bg1"/>
                </a:solidFill>
                <a:effectLst/>
                <a:latin typeface="inter"/>
              </a:rPr>
              <a:t>Realizar </a:t>
            </a:r>
            <a:r>
              <a:rPr lang="pt-BR" sz="2400" b="1" dirty="0">
                <a:solidFill>
                  <a:schemeClr val="bg1"/>
                </a:solidFill>
                <a:effectLst/>
                <a:latin typeface="inter"/>
              </a:rPr>
              <a:t>ajustes no processo de manutenção da INFOVIA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xmlns="" id="{5F16F4FE-7446-484D-80E9-BF8D43E5DEDB}"/>
              </a:ext>
            </a:extLst>
          </p:cNvPr>
          <p:cNvSpPr txBox="1"/>
          <p:nvPr/>
        </p:nvSpPr>
        <p:spPr>
          <a:xfrm>
            <a:off x="903570" y="2724239"/>
            <a:ext cx="79614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400" b="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pt-BR" b="1" dirty="0">
                <a:effectLst/>
                <a:latin typeface="inter"/>
              </a:rPr>
              <a:t>Elaborar o </a:t>
            </a:r>
            <a:r>
              <a:rPr lang="pt-BR" b="1" dirty="0" smtClean="0">
                <a:effectLst/>
                <a:latin typeface="inter"/>
              </a:rPr>
              <a:t>termo de responsabilidade provisória </a:t>
            </a:r>
            <a:r>
              <a:rPr lang="pt-BR" b="1" dirty="0">
                <a:effectLst/>
                <a:latin typeface="inter"/>
              </a:rPr>
              <a:t>do processo da INFOVIA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xmlns="" id="{C54113DB-E751-4E45-90CF-4E44EFA68BA3}"/>
              </a:ext>
            </a:extLst>
          </p:cNvPr>
          <p:cNvSpPr txBox="1"/>
          <p:nvPr/>
        </p:nvSpPr>
        <p:spPr>
          <a:xfrm>
            <a:off x="833942" y="3945919"/>
            <a:ext cx="79752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400" b="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pt-BR" b="1" dirty="0">
                <a:effectLst/>
                <a:latin typeface="inter"/>
              </a:rPr>
              <a:t> Elaborar o termo de devolução </a:t>
            </a:r>
            <a:r>
              <a:rPr lang="pt-BR" b="1" dirty="0" smtClean="0">
                <a:effectLst/>
                <a:latin typeface="inter"/>
              </a:rPr>
              <a:t>do processo de bem danificado</a:t>
            </a:r>
            <a:endParaRPr lang="pt-BR" b="1" dirty="0">
              <a:effectLst/>
              <a:latin typeface="inter"/>
            </a:endParaRPr>
          </a:p>
        </p:txBody>
      </p:sp>
      <p:sp>
        <p:nvSpPr>
          <p:cNvPr id="39" name="Oval 36">
            <a:extLst>
              <a:ext uri="{FF2B5EF4-FFF2-40B4-BE49-F238E27FC236}">
                <a16:creationId xmlns:a16="http://schemas.microsoft.com/office/drawing/2014/main" xmlns="" id="{DCAB7109-C8EE-4DEC-90B5-3EEF5B8C7839}"/>
              </a:ext>
            </a:extLst>
          </p:cNvPr>
          <p:cNvSpPr/>
          <p:nvPr/>
        </p:nvSpPr>
        <p:spPr>
          <a:xfrm>
            <a:off x="400147" y="1649344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1" name="Oval 6">
            <a:extLst>
              <a:ext uri="{FF2B5EF4-FFF2-40B4-BE49-F238E27FC236}">
                <a16:creationId xmlns:a16="http://schemas.microsoft.com/office/drawing/2014/main" xmlns="" id="{E68B3F4B-2116-48F9-84C6-8970D3E3B0C8}"/>
              </a:ext>
            </a:extLst>
          </p:cNvPr>
          <p:cNvSpPr/>
          <p:nvPr/>
        </p:nvSpPr>
        <p:spPr>
          <a:xfrm>
            <a:off x="9744301" y="6286911"/>
            <a:ext cx="1682065" cy="114751"/>
          </a:xfrm>
          <a:prstGeom prst="ellipse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36">
            <a:extLst>
              <a:ext uri="{FF2B5EF4-FFF2-40B4-BE49-F238E27FC236}">
                <a16:creationId xmlns:a16="http://schemas.microsoft.com/office/drawing/2014/main" xmlns="" id="{91C0B26A-5609-4149-B161-DA535263337B}"/>
              </a:ext>
            </a:extLst>
          </p:cNvPr>
          <p:cNvSpPr/>
          <p:nvPr/>
        </p:nvSpPr>
        <p:spPr>
          <a:xfrm>
            <a:off x="382825" y="2852675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Oval 36">
            <a:extLst>
              <a:ext uri="{FF2B5EF4-FFF2-40B4-BE49-F238E27FC236}">
                <a16:creationId xmlns:a16="http://schemas.microsoft.com/office/drawing/2014/main" xmlns="" id="{632CC411-6DB8-4754-97C5-CAC2C23DAB5A}"/>
              </a:ext>
            </a:extLst>
          </p:cNvPr>
          <p:cNvSpPr/>
          <p:nvPr/>
        </p:nvSpPr>
        <p:spPr>
          <a:xfrm>
            <a:off x="417471" y="3991611"/>
            <a:ext cx="416471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791734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aixaDeTexto 49">
            <a:extLst>
              <a:ext uri="{FF2B5EF4-FFF2-40B4-BE49-F238E27FC236}">
                <a16:creationId xmlns:a16="http://schemas.microsoft.com/office/drawing/2014/main" xmlns="" id="{0817F984-2E22-4B63-BFD8-EDE3F9E44E1E}"/>
              </a:ext>
            </a:extLst>
          </p:cNvPr>
          <p:cNvSpPr txBox="1"/>
          <p:nvPr/>
        </p:nvSpPr>
        <p:spPr>
          <a:xfrm>
            <a:off x="918690" y="198676"/>
            <a:ext cx="97075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800" b="1" dirty="0">
                <a:solidFill>
                  <a:schemeClr val="bg1"/>
                </a:solidFill>
                <a:effectLst/>
                <a:latin typeface="Abadi" panose="020B0604020104020204" pitchFamily="34" charset="0"/>
              </a:rPr>
              <a:t>Analisar os dados qualitativos da demanda FHEMERON</a:t>
            </a:r>
          </a:p>
        </p:txBody>
      </p:sp>
      <p:sp>
        <p:nvSpPr>
          <p:cNvPr id="51" name="Oval 36">
            <a:extLst>
              <a:ext uri="{FF2B5EF4-FFF2-40B4-BE49-F238E27FC236}">
                <a16:creationId xmlns:a16="http://schemas.microsoft.com/office/drawing/2014/main" xmlns="" id="{2B7B718C-DD69-45E7-9CC5-7D968E564FAF}"/>
              </a:ext>
            </a:extLst>
          </p:cNvPr>
          <p:cNvSpPr/>
          <p:nvPr/>
        </p:nvSpPr>
        <p:spPr>
          <a:xfrm>
            <a:off x="307438" y="23514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US">
                <a:solidFill>
                  <a:srgbClr val="FFFFFF"/>
                </a:solidFill>
                <a:latin typeface="Noto Sans" panose="020B0502040504020204" pitchFamily="34"/>
              </a:rPr>
              <a:t>1</a:t>
            </a:r>
            <a:endParaRPr lang="en-GB" dirty="0">
              <a:solidFill>
                <a:srgbClr val="FFFFFF"/>
              </a:solidFill>
              <a:latin typeface="Noto Sans" panose="020B0502040504020204" pitchFamily="34"/>
            </a:endParaRPr>
          </a:p>
        </p:txBody>
      </p:sp>
      <p:grpSp>
        <p:nvGrpSpPr>
          <p:cNvPr id="31" name="Agrupar 30">
            <a:extLst>
              <a:ext uri="{FF2B5EF4-FFF2-40B4-BE49-F238E27FC236}">
                <a16:creationId xmlns:a16="http://schemas.microsoft.com/office/drawing/2014/main" xmlns="" id="{A00DE19D-F39E-4B71-AB01-D4E22F431ED9}"/>
              </a:ext>
            </a:extLst>
          </p:cNvPr>
          <p:cNvGrpSpPr/>
          <p:nvPr/>
        </p:nvGrpSpPr>
        <p:grpSpPr>
          <a:xfrm>
            <a:off x="5009882" y="3103808"/>
            <a:ext cx="7946264" cy="3754192"/>
            <a:chOff x="710440" y="1662030"/>
            <a:chExt cx="10739674" cy="4202444"/>
          </a:xfrm>
        </p:grpSpPr>
        <p:grpSp>
          <p:nvGrpSpPr>
            <p:cNvPr id="42" name="Group 88">
              <a:extLst>
                <a:ext uri="{FF2B5EF4-FFF2-40B4-BE49-F238E27FC236}">
                  <a16:creationId xmlns:a16="http://schemas.microsoft.com/office/drawing/2014/main" xmlns="" id="{61B43969-F278-49A4-8B2D-AAF7205A78BD}"/>
                </a:ext>
              </a:extLst>
            </p:cNvPr>
            <p:cNvGrpSpPr/>
            <p:nvPr/>
          </p:nvGrpSpPr>
          <p:grpSpPr>
            <a:xfrm>
              <a:off x="1952978" y="4066942"/>
              <a:ext cx="8605936" cy="1797532"/>
              <a:chOff x="1885601" y="3961065"/>
              <a:chExt cx="8605936" cy="1797532"/>
            </a:xfrm>
          </p:grpSpPr>
          <p:grpSp>
            <p:nvGrpSpPr>
              <p:cNvPr id="47" name="Group 39">
                <a:extLst>
                  <a:ext uri="{FF2B5EF4-FFF2-40B4-BE49-F238E27FC236}">
                    <a16:creationId xmlns:a16="http://schemas.microsoft.com/office/drawing/2014/main" xmlns="" id="{9D094761-7504-4C00-9C02-459B21A7D329}"/>
                  </a:ext>
                </a:extLst>
              </p:cNvPr>
              <p:cNvGrpSpPr/>
              <p:nvPr/>
            </p:nvGrpSpPr>
            <p:grpSpPr>
              <a:xfrm>
                <a:off x="6418609" y="3961065"/>
                <a:ext cx="1361075" cy="1566906"/>
                <a:chOff x="5709865" y="3492501"/>
                <a:chExt cx="383352" cy="441325"/>
              </a:xfrm>
              <a:solidFill>
                <a:schemeClr val="accent3"/>
              </a:solidFill>
            </p:grpSpPr>
            <p:sp>
              <p:nvSpPr>
                <p:cNvPr id="74" name="Freeform 5">
                  <a:extLst>
                    <a:ext uri="{FF2B5EF4-FFF2-40B4-BE49-F238E27FC236}">
                      <a16:creationId xmlns:a16="http://schemas.microsoft.com/office/drawing/2014/main" xmlns="" id="{20252710-BAD7-4931-8284-DE37E98082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Freeform 6">
                  <a:extLst>
                    <a:ext uri="{FF2B5EF4-FFF2-40B4-BE49-F238E27FC236}">
                      <a16:creationId xmlns:a16="http://schemas.microsoft.com/office/drawing/2014/main" xmlns="" id="{C8CAB5AB-E89A-433F-BB10-E64B41ADF9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8" name="Group 28">
                <a:extLst>
                  <a:ext uri="{FF2B5EF4-FFF2-40B4-BE49-F238E27FC236}">
                    <a16:creationId xmlns:a16="http://schemas.microsoft.com/office/drawing/2014/main" xmlns="" id="{CB895086-FC42-4C02-8B03-2B79C986328A}"/>
                  </a:ext>
                </a:extLst>
              </p:cNvPr>
              <p:cNvGrpSpPr/>
              <p:nvPr/>
            </p:nvGrpSpPr>
            <p:grpSpPr>
              <a:xfrm>
                <a:off x="4597454" y="3961065"/>
                <a:ext cx="1361075" cy="1566906"/>
                <a:chOff x="5709865" y="3492501"/>
                <a:chExt cx="383352" cy="441325"/>
              </a:xfrm>
              <a:solidFill>
                <a:schemeClr val="accent5"/>
              </a:solidFill>
            </p:grpSpPr>
            <p:sp>
              <p:nvSpPr>
                <p:cNvPr id="72" name="Freeform 5">
                  <a:extLst>
                    <a:ext uri="{FF2B5EF4-FFF2-40B4-BE49-F238E27FC236}">
                      <a16:creationId xmlns:a16="http://schemas.microsoft.com/office/drawing/2014/main" xmlns="" id="{4E678CEF-967A-4658-9EAE-CE2C5E9513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3" name="Freeform 6">
                  <a:extLst>
                    <a:ext uri="{FF2B5EF4-FFF2-40B4-BE49-F238E27FC236}">
                      <a16:creationId xmlns:a16="http://schemas.microsoft.com/office/drawing/2014/main" xmlns="" id="{0268CAF2-2E85-4DEF-8709-466F29115E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9" name="Group 22">
                <a:extLst>
                  <a:ext uri="{FF2B5EF4-FFF2-40B4-BE49-F238E27FC236}">
                    <a16:creationId xmlns:a16="http://schemas.microsoft.com/office/drawing/2014/main" xmlns="" id="{ABC19578-C2E9-4D0E-84B9-7CF5FB27CD83}"/>
                  </a:ext>
                </a:extLst>
              </p:cNvPr>
              <p:cNvGrpSpPr/>
              <p:nvPr/>
            </p:nvGrpSpPr>
            <p:grpSpPr>
              <a:xfrm>
                <a:off x="2800155" y="3961065"/>
                <a:ext cx="1361075" cy="1566906"/>
                <a:chOff x="5709865" y="3492501"/>
                <a:chExt cx="383352" cy="441325"/>
              </a:xfrm>
              <a:solidFill>
                <a:schemeClr val="accent4"/>
              </a:solidFill>
            </p:grpSpPr>
            <p:sp>
              <p:nvSpPr>
                <p:cNvPr id="70" name="Freeform 5">
                  <a:extLst>
                    <a:ext uri="{FF2B5EF4-FFF2-40B4-BE49-F238E27FC236}">
                      <a16:creationId xmlns:a16="http://schemas.microsoft.com/office/drawing/2014/main" xmlns="" id="{3E469C1B-DF92-4683-8566-849EB846CD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1" name="Freeform 6">
                  <a:extLst>
                    <a:ext uri="{FF2B5EF4-FFF2-40B4-BE49-F238E27FC236}">
                      <a16:creationId xmlns:a16="http://schemas.microsoft.com/office/drawing/2014/main" xmlns="" id="{318FE710-7009-4784-9C24-C3D9D32A56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2" name="Group 15">
                <a:extLst>
                  <a:ext uri="{FF2B5EF4-FFF2-40B4-BE49-F238E27FC236}">
                    <a16:creationId xmlns:a16="http://schemas.microsoft.com/office/drawing/2014/main" xmlns="" id="{F7725A34-1DCC-4405-8FDE-110D0C54A204}"/>
                  </a:ext>
                </a:extLst>
              </p:cNvPr>
              <p:cNvGrpSpPr/>
              <p:nvPr/>
            </p:nvGrpSpPr>
            <p:grpSpPr>
              <a:xfrm>
                <a:off x="1885601" y="4191691"/>
                <a:ext cx="1361075" cy="1566906"/>
                <a:chOff x="5709865" y="3492501"/>
                <a:chExt cx="383352" cy="441325"/>
              </a:xfrm>
              <a:solidFill>
                <a:schemeClr val="accent1"/>
              </a:solidFill>
            </p:grpSpPr>
            <p:sp>
              <p:nvSpPr>
                <p:cNvPr id="68" name="Freeform 5">
                  <a:extLst>
                    <a:ext uri="{FF2B5EF4-FFF2-40B4-BE49-F238E27FC236}">
                      <a16:creationId xmlns:a16="http://schemas.microsoft.com/office/drawing/2014/main" xmlns="" id="{BF996D25-234B-4EB9-A654-9514B38ECD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9" name="Freeform 6">
                  <a:extLst>
                    <a:ext uri="{FF2B5EF4-FFF2-40B4-BE49-F238E27FC236}">
                      <a16:creationId xmlns:a16="http://schemas.microsoft.com/office/drawing/2014/main" xmlns="" id="{A7F7A2EA-A0E8-4336-82D5-EB1B52338E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3" name="Group 25">
                <a:extLst>
                  <a:ext uri="{FF2B5EF4-FFF2-40B4-BE49-F238E27FC236}">
                    <a16:creationId xmlns:a16="http://schemas.microsoft.com/office/drawing/2014/main" xmlns="" id="{76FD8330-1BCF-4C07-8CE1-9A3CC8C5C749}"/>
                  </a:ext>
                </a:extLst>
              </p:cNvPr>
              <p:cNvGrpSpPr/>
              <p:nvPr/>
            </p:nvGrpSpPr>
            <p:grpSpPr>
              <a:xfrm>
                <a:off x="3698804" y="4191691"/>
                <a:ext cx="1361075" cy="1566906"/>
                <a:chOff x="5709865" y="3492501"/>
                <a:chExt cx="383352" cy="441325"/>
              </a:xfrm>
              <a:solidFill>
                <a:schemeClr val="accent2"/>
              </a:solidFill>
            </p:grpSpPr>
            <p:sp>
              <p:nvSpPr>
                <p:cNvPr id="66" name="Freeform 5">
                  <a:extLst>
                    <a:ext uri="{FF2B5EF4-FFF2-40B4-BE49-F238E27FC236}">
                      <a16:creationId xmlns:a16="http://schemas.microsoft.com/office/drawing/2014/main" xmlns="" id="{44B964D3-B753-41AC-85DF-9CAE883EB0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7" name="Freeform 6">
                  <a:extLst>
                    <a:ext uri="{FF2B5EF4-FFF2-40B4-BE49-F238E27FC236}">
                      <a16:creationId xmlns:a16="http://schemas.microsoft.com/office/drawing/2014/main" xmlns="" id="{255C2E12-C7FB-426D-AB91-1EEC785082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4" name="Group 31">
                <a:extLst>
                  <a:ext uri="{FF2B5EF4-FFF2-40B4-BE49-F238E27FC236}">
                    <a16:creationId xmlns:a16="http://schemas.microsoft.com/office/drawing/2014/main" xmlns="" id="{0867E11B-AB72-4BE5-8278-DF72E3F9A7CC}"/>
                  </a:ext>
                </a:extLst>
              </p:cNvPr>
              <p:cNvGrpSpPr/>
              <p:nvPr/>
            </p:nvGrpSpPr>
            <p:grpSpPr>
              <a:xfrm>
                <a:off x="5512008" y="4191691"/>
                <a:ext cx="1361075" cy="1566906"/>
                <a:chOff x="5709865" y="3492501"/>
                <a:chExt cx="383352" cy="441325"/>
              </a:xfrm>
              <a:solidFill>
                <a:schemeClr val="accent6"/>
              </a:solidFill>
            </p:grpSpPr>
            <p:sp>
              <p:nvSpPr>
                <p:cNvPr id="64" name="Freeform 5">
                  <a:extLst>
                    <a:ext uri="{FF2B5EF4-FFF2-40B4-BE49-F238E27FC236}">
                      <a16:creationId xmlns:a16="http://schemas.microsoft.com/office/drawing/2014/main" xmlns="" id="{17888E9E-2F46-46E3-8004-9CBA8C063E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5" name="Freeform 6">
                  <a:extLst>
                    <a:ext uri="{FF2B5EF4-FFF2-40B4-BE49-F238E27FC236}">
                      <a16:creationId xmlns:a16="http://schemas.microsoft.com/office/drawing/2014/main" xmlns="" id="{D4CDFE90-0739-4D6C-ACDF-7DE6B3E777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5" name="Group 34">
                <a:extLst>
                  <a:ext uri="{FF2B5EF4-FFF2-40B4-BE49-F238E27FC236}">
                    <a16:creationId xmlns:a16="http://schemas.microsoft.com/office/drawing/2014/main" xmlns="" id="{5DE6CE17-8E01-4EF5-B370-D8C956CDCEB9}"/>
                  </a:ext>
                </a:extLst>
              </p:cNvPr>
              <p:cNvGrpSpPr/>
              <p:nvPr/>
            </p:nvGrpSpPr>
            <p:grpSpPr>
              <a:xfrm>
                <a:off x="8215908" y="3961065"/>
                <a:ext cx="1361075" cy="1566906"/>
                <a:chOff x="5709865" y="3492501"/>
                <a:chExt cx="383352" cy="441325"/>
              </a:xfrm>
              <a:solidFill>
                <a:schemeClr val="accent4"/>
              </a:solidFill>
            </p:grpSpPr>
            <p:sp>
              <p:nvSpPr>
                <p:cNvPr id="62" name="Freeform 5">
                  <a:extLst>
                    <a:ext uri="{FF2B5EF4-FFF2-40B4-BE49-F238E27FC236}">
                      <a16:creationId xmlns:a16="http://schemas.microsoft.com/office/drawing/2014/main" xmlns="" id="{3F6D8FA2-C63B-44E4-9949-B3BE72BFA1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3" name="Freeform 6">
                  <a:extLst>
                    <a:ext uri="{FF2B5EF4-FFF2-40B4-BE49-F238E27FC236}">
                      <a16:creationId xmlns:a16="http://schemas.microsoft.com/office/drawing/2014/main" xmlns="" id="{FA9B77BF-17B4-425C-9913-8A16FC2CA0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6" name="Group 45">
                <a:extLst>
                  <a:ext uri="{FF2B5EF4-FFF2-40B4-BE49-F238E27FC236}">
                    <a16:creationId xmlns:a16="http://schemas.microsoft.com/office/drawing/2014/main" xmlns="" id="{FB53C81B-883B-4C86-8CAD-C7DC77CBBA6C}"/>
                  </a:ext>
                </a:extLst>
              </p:cNvPr>
              <p:cNvGrpSpPr/>
              <p:nvPr/>
            </p:nvGrpSpPr>
            <p:grpSpPr>
              <a:xfrm>
                <a:off x="7317259" y="4191691"/>
                <a:ext cx="1361075" cy="1566906"/>
                <a:chOff x="5709865" y="3492501"/>
                <a:chExt cx="383352" cy="441325"/>
              </a:xfrm>
              <a:solidFill>
                <a:schemeClr val="accent1"/>
              </a:solidFill>
            </p:grpSpPr>
            <p:sp>
              <p:nvSpPr>
                <p:cNvPr id="60" name="Freeform 5">
                  <a:extLst>
                    <a:ext uri="{FF2B5EF4-FFF2-40B4-BE49-F238E27FC236}">
                      <a16:creationId xmlns:a16="http://schemas.microsoft.com/office/drawing/2014/main" xmlns="" id="{E61CB3BD-D736-413C-8504-8629101C2C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Freeform 6">
                  <a:extLst>
                    <a:ext uri="{FF2B5EF4-FFF2-40B4-BE49-F238E27FC236}">
                      <a16:creationId xmlns:a16="http://schemas.microsoft.com/office/drawing/2014/main" xmlns="" id="{A0F9B693-4C8C-484A-B6FB-CFD67B8D37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7" name="Group 48">
                <a:extLst>
                  <a:ext uri="{FF2B5EF4-FFF2-40B4-BE49-F238E27FC236}">
                    <a16:creationId xmlns:a16="http://schemas.microsoft.com/office/drawing/2014/main" xmlns="" id="{D355D576-B2E0-4420-AE16-BF5AB296E58E}"/>
                  </a:ext>
                </a:extLst>
              </p:cNvPr>
              <p:cNvGrpSpPr/>
              <p:nvPr/>
            </p:nvGrpSpPr>
            <p:grpSpPr>
              <a:xfrm>
                <a:off x="9130462" y="4191691"/>
                <a:ext cx="1361075" cy="1566906"/>
                <a:chOff x="5709865" y="3492501"/>
                <a:chExt cx="383352" cy="441325"/>
              </a:xfrm>
              <a:solidFill>
                <a:schemeClr val="accent2"/>
              </a:solidFill>
            </p:grpSpPr>
            <p:sp>
              <p:nvSpPr>
                <p:cNvPr id="58" name="Freeform 5">
                  <a:extLst>
                    <a:ext uri="{FF2B5EF4-FFF2-40B4-BE49-F238E27FC236}">
                      <a16:creationId xmlns:a16="http://schemas.microsoft.com/office/drawing/2014/main" xmlns="" id="{ADBA8D7F-3D65-43BB-8C21-B93C6CB015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9865" y="3732213"/>
                  <a:ext cx="383352" cy="201613"/>
                </a:xfrm>
                <a:custGeom>
                  <a:avLst/>
                  <a:gdLst>
                    <a:gd name="T0" fmla="*/ 0 w 270"/>
                    <a:gd name="T1" fmla="*/ 143 h 143"/>
                    <a:gd name="T2" fmla="*/ 61 w 270"/>
                    <a:gd name="T3" fmla="*/ 31 h 143"/>
                    <a:gd name="T4" fmla="*/ 206 w 270"/>
                    <a:gd name="T5" fmla="*/ 30 h 143"/>
                    <a:gd name="T6" fmla="*/ 270 w 270"/>
                    <a:gd name="T7" fmla="*/ 143 h 143"/>
                    <a:gd name="T8" fmla="*/ 0 w 270"/>
                    <a:gd name="T9" fmla="*/ 143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143">
                      <a:moveTo>
                        <a:pt x="0" y="143"/>
                      </a:moveTo>
                      <a:cubicBezTo>
                        <a:pt x="2" y="96"/>
                        <a:pt x="21" y="57"/>
                        <a:pt x="61" y="31"/>
                      </a:cubicBezTo>
                      <a:cubicBezTo>
                        <a:pt x="108" y="1"/>
                        <a:pt x="158" y="0"/>
                        <a:pt x="206" y="30"/>
                      </a:cubicBezTo>
                      <a:cubicBezTo>
                        <a:pt x="248" y="55"/>
                        <a:pt x="268" y="94"/>
                        <a:pt x="270" y="143"/>
                      </a:cubicBezTo>
                      <a:cubicBezTo>
                        <a:pt x="180" y="143"/>
                        <a:pt x="90" y="143"/>
                        <a:pt x="0" y="14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Freeform 6">
                  <a:extLst>
                    <a:ext uri="{FF2B5EF4-FFF2-40B4-BE49-F238E27FC236}">
                      <a16:creationId xmlns:a16="http://schemas.microsoft.com/office/drawing/2014/main" xmlns="" id="{021CCA91-FB4A-47AE-B3D4-70831C7A0F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6536" y="3492501"/>
                  <a:ext cx="226818" cy="220663"/>
                </a:xfrm>
                <a:custGeom>
                  <a:avLst/>
                  <a:gdLst>
                    <a:gd name="T0" fmla="*/ 79 w 158"/>
                    <a:gd name="T1" fmla="*/ 157 h 157"/>
                    <a:gd name="T2" fmla="*/ 0 w 158"/>
                    <a:gd name="T3" fmla="*/ 78 h 157"/>
                    <a:gd name="T4" fmla="*/ 79 w 158"/>
                    <a:gd name="T5" fmla="*/ 0 h 157"/>
                    <a:gd name="T6" fmla="*/ 157 w 158"/>
                    <a:gd name="T7" fmla="*/ 79 h 157"/>
                    <a:gd name="T8" fmla="*/ 79 w 158"/>
                    <a:gd name="T9" fmla="*/ 157 h 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7">
                      <a:moveTo>
                        <a:pt x="79" y="157"/>
                      </a:moveTo>
                      <a:cubicBezTo>
                        <a:pt x="36" y="157"/>
                        <a:pt x="0" y="122"/>
                        <a:pt x="0" y="78"/>
                      </a:cubicBezTo>
                      <a:cubicBezTo>
                        <a:pt x="1" y="35"/>
                        <a:pt x="35" y="0"/>
                        <a:pt x="79" y="0"/>
                      </a:cubicBezTo>
                      <a:cubicBezTo>
                        <a:pt x="123" y="0"/>
                        <a:pt x="158" y="35"/>
                        <a:pt x="157" y="79"/>
                      </a:cubicBezTo>
                      <a:cubicBezTo>
                        <a:pt x="157" y="122"/>
                        <a:pt x="122" y="157"/>
                        <a:pt x="79" y="15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82F39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43" name="Speech Bubble: Oval 90">
              <a:extLst>
                <a:ext uri="{FF2B5EF4-FFF2-40B4-BE49-F238E27FC236}">
                  <a16:creationId xmlns:a16="http://schemas.microsoft.com/office/drawing/2014/main" xmlns="" id="{6684F9CA-57EF-46D3-A5B2-04D92C7BE7BC}"/>
                </a:ext>
              </a:extLst>
            </p:cNvPr>
            <p:cNvSpPr/>
            <p:nvPr/>
          </p:nvSpPr>
          <p:spPr>
            <a:xfrm>
              <a:off x="710440" y="2435871"/>
              <a:ext cx="2117096" cy="1261014"/>
            </a:xfrm>
            <a:prstGeom prst="wedgeEllipseCallout">
              <a:avLst>
                <a:gd name="adj1" fmla="val 33637"/>
                <a:gd name="adj2" fmla="val 7909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Speech Bubble: Oval 92">
              <a:extLst>
                <a:ext uri="{FF2B5EF4-FFF2-40B4-BE49-F238E27FC236}">
                  <a16:creationId xmlns:a16="http://schemas.microsoft.com/office/drawing/2014/main" xmlns="" id="{0E39E906-61FC-4CED-869D-5437130ED4A8}"/>
                </a:ext>
              </a:extLst>
            </p:cNvPr>
            <p:cNvSpPr/>
            <p:nvPr/>
          </p:nvSpPr>
          <p:spPr>
            <a:xfrm>
              <a:off x="3139749" y="1984881"/>
              <a:ext cx="2117096" cy="1261014"/>
            </a:xfrm>
            <a:prstGeom prst="wedgeEllipseCallout">
              <a:avLst>
                <a:gd name="adj1" fmla="val -12933"/>
                <a:gd name="adj2" fmla="val 9515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Speech Bubble: Oval 93">
              <a:extLst>
                <a:ext uri="{FF2B5EF4-FFF2-40B4-BE49-F238E27FC236}">
                  <a16:creationId xmlns:a16="http://schemas.microsoft.com/office/drawing/2014/main" xmlns="" id="{E50AE4CB-9B58-4B02-B3FD-95508945660E}"/>
                </a:ext>
              </a:extLst>
            </p:cNvPr>
            <p:cNvSpPr/>
            <p:nvPr/>
          </p:nvSpPr>
          <p:spPr>
            <a:xfrm>
              <a:off x="5742356" y="1662030"/>
              <a:ext cx="2709561" cy="1613906"/>
            </a:xfrm>
            <a:prstGeom prst="wedgeEllipseCallout">
              <a:avLst>
                <a:gd name="adj1" fmla="val -12933"/>
                <a:gd name="adj2" fmla="val 9515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Speech Bubble: Oval 94">
              <a:extLst>
                <a:ext uri="{FF2B5EF4-FFF2-40B4-BE49-F238E27FC236}">
                  <a16:creationId xmlns:a16="http://schemas.microsoft.com/office/drawing/2014/main" xmlns="" id="{021C205F-5D16-46AC-8B20-1DC11D936B29}"/>
                </a:ext>
              </a:extLst>
            </p:cNvPr>
            <p:cNvSpPr/>
            <p:nvPr/>
          </p:nvSpPr>
          <p:spPr>
            <a:xfrm>
              <a:off x="9019666" y="1999582"/>
              <a:ext cx="2430448" cy="1447658"/>
            </a:xfrm>
            <a:prstGeom prst="wedgeEllipseCallout">
              <a:avLst>
                <a:gd name="adj1" fmla="val -12933"/>
                <a:gd name="adj2" fmla="val 9515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108D37D3-6E7B-47BF-B08B-37A9A0CBC925}"/>
              </a:ext>
            </a:extLst>
          </p:cNvPr>
          <p:cNvSpPr txBox="1"/>
          <p:nvPr/>
        </p:nvSpPr>
        <p:spPr>
          <a:xfrm>
            <a:off x="1079258" y="4518730"/>
            <a:ext cx="3756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Resposta de 12 servidores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xmlns="" id="{108D37D3-6E7B-47BF-B08B-37A9A0CBC925}"/>
              </a:ext>
            </a:extLst>
          </p:cNvPr>
          <p:cNvSpPr txBox="1"/>
          <p:nvPr/>
        </p:nvSpPr>
        <p:spPr>
          <a:xfrm>
            <a:off x="1079258" y="1590391"/>
            <a:ext cx="53011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Plataforma Google Forms</a:t>
            </a:r>
            <a:endParaRPr lang="pt-BR" sz="2400" b="1" dirty="0">
              <a:solidFill>
                <a:schemeClr val="bg1"/>
              </a:solidFill>
            </a:endParaRPr>
          </a:p>
          <a:p>
            <a:pPr marL="285750" indent="-285750">
              <a:buFontTx/>
              <a:buChar char="-"/>
            </a:pP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9" name="CaixaDeTexto 38">
            <a:extLst>
              <a:ext uri="{FF2B5EF4-FFF2-40B4-BE49-F238E27FC236}">
                <a16:creationId xmlns:a16="http://schemas.microsoft.com/office/drawing/2014/main" xmlns="" id="{108D37D3-6E7B-47BF-B08B-37A9A0CBC925}"/>
              </a:ext>
            </a:extLst>
          </p:cNvPr>
          <p:cNvSpPr txBox="1"/>
          <p:nvPr/>
        </p:nvSpPr>
        <p:spPr>
          <a:xfrm>
            <a:off x="1079258" y="2872975"/>
            <a:ext cx="5301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Reunião com os interessados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3858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336542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284261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356430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mc:AlternateContent xmlns:mc="http://schemas.openxmlformats.org/markup-compatibility/2006">
        <mc:Choice xmlns:pca="http://schemas.microsoft.com/office/powerpoint/2013/contentapp" xmlns:we="http://schemas.microsoft.com/office/webextensions/webextension/2010/11" xmlns="" Requires="we pca">
          <p:graphicFrame>
            <p:nvGraphicFramePr>
              <p:cNvPr id="2" name="Suplemento 1" title="Web Viewer">
                <a:extLst>
                  <a:ext uri="{FF2B5EF4-FFF2-40B4-BE49-F238E27FC236}">
                    <a16:creationId xmlns:a16="http://schemas.microsoft.com/office/drawing/2014/main" id="{0AC13768-25CE-4A1F-A14F-1520C3A3F9E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93756148"/>
                  </p:ext>
                </p:extLst>
              </p:nvPr>
            </p:nvGraphicFramePr>
            <p:xfrm>
              <a:off x="234696" y="276588"/>
              <a:ext cx="11722608" cy="6252228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7" name="Suplemento 1" title="Web Viewer">
                <a:extLst>
                  <a:ext uri="{FF2B5EF4-FFF2-40B4-BE49-F238E27FC236}">
                    <a16:creationId xmlns:a16="http://schemas.microsoft.com/office/drawing/2014/main" xmlns="" id="{0AC13768-25CE-4A1F-A14F-1520C3A3F9E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34696" y="276588"/>
                <a:ext cx="11722608" cy="625222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786209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mc:AlternateContent xmlns:mc="http://schemas.openxmlformats.org/markup-compatibility/2006">
        <mc:Choice xmlns:pca="http://schemas.microsoft.com/office/powerpoint/2013/contentapp" xmlns:we="http://schemas.microsoft.com/office/webextensions/webextension/2010/11" xmlns="" Requires="we pca">
          <p:graphicFrame>
            <p:nvGraphicFramePr>
              <p:cNvPr id="2" name="Suplemento 1" title="Web Viewer">
                <a:extLst>
                  <a:ext uri="{FF2B5EF4-FFF2-40B4-BE49-F238E27FC236}">
                    <a16:creationId xmlns:a16="http://schemas.microsoft.com/office/drawing/2014/main" id="{F267750F-A249-47BF-83CF-895EC3004A2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53291248"/>
                  </p:ext>
                </p:extLst>
              </p:nvPr>
            </p:nvGraphicFramePr>
            <p:xfrm>
              <a:off x="100584" y="82296"/>
              <a:ext cx="11978640" cy="6510528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2" name="Suplemento 1" title="Web Viewer">
                <a:extLst>
                  <a:ext uri="{FF2B5EF4-FFF2-40B4-BE49-F238E27FC236}">
                    <a16:creationId xmlns:a16="http://schemas.microsoft.com/office/drawing/2014/main" xmlns="" id="{F267750F-A249-47BF-83CF-895EC3004A2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0584" y="82296"/>
                <a:ext cx="11978640" cy="651052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5078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mc:AlternateContent xmlns:mc="http://schemas.openxmlformats.org/markup-compatibility/2006">
        <mc:Choice xmlns:pca="http://schemas.microsoft.com/office/powerpoint/2013/contentapp" xmlns:we="http://schemas.microsoft.com/office/webextensions/webextension/2010/11" xmlns="" Requires="we pca">
          <p:graphicFrame>
            <p:nvGraphicFramePr>
              <p:cNvPr id="2" name="Suplemento 1" title="Web Viewer">
                <a:extLst>
                  <a:ext uri="{FF2B5EF4-FFF2-40B4-BE49-F238E27FC236}">
                    <a16:creationId xmlns:a16="http://schemas.microsoft.com/office/drawing/2014/main" id="{16B00838-2501-4618-8606-FED35DBD851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73124050"/>
                  </p:ext>
                </p:extLst>
              </p:nvPr>
            </p:nvGraphicFramePr>
            <p:xfrm>
              <a:off x="94488" y="57648"/>
              <a:ext cx="12003024" cy="6526032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2" name="Suplemento 1" title="Web Viewer">
                <a:extLst>
                  <a:ext uri="{FF2B5EF4-FFF2-40B4-BE49-F238E27FC236}">
                    <a16:creationId xmlns:a16="http://schemas.microsoft.com/office/drawing/2014/main" xmlns="" id="{16B00838-2501-4618-8606-FED35DBD851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4488" y="57648"/>
                <a:ext cx="12003024" cy="6526032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7165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53" name="Agrupar 52">
            <a:extLst>
              <a:ext uri="{FF2B5EF4-FFF2-40B4-BE49-F238E27FC236}">
                <a16:creationId xmlns:a16="http://schemas.microsoft.com/office/drawing/2014/main" xmlns="" id="{8F9001E0-4EC2-4CFA-BDDB-47EAE80E5018}"/>
              </a:ext>
            </a:extLst>
          </p:cNvPr>
          <p:cNvGrpSpPr/>
          <p:nvPr/>
        </p:nvGrpSpPr>
        <p:grpSpPr>
          <a:xfrm>
            <a:off x="609599" y="2366384"/>
            <a:ext cx="10972801" cy="2248640"/>
            <a:chOff x="816746" y="1207178"/>
            <a:chExt cx="10972801" cy="2248640"/>
          </a:xfrm>
        </p:grpSpPr>
        <p:grpSp>
          <p:nvGrpSpPr>
            <p:cNvPr id="54" name="Agrupar 53">
              <a:extLst>
                <a:ext uri="{FF2B5EF4-FFF2-40B4-BE49-F238E27FC236}">
                  <a16:creationId xmlns:a16="http://schemas.microsoft.com/office/drawing/2014/main" xmlns="" id="{B704C8A0-378E-41C9-8305-D4956D15F184}"/>
                </a:ext>
              </a:extLst>
            </p:cNvPr>
            <p:cNvGrpSpPr/>
            <p:nvPr/>
          </p:nvGrpSpPr>
          <p:grpSpPr>
            <a:xfrm>
              <a:off x="816746" y="1207178"/>
              <a:ext cx="10972801" cy="1426170"/>
              <a:chOff x="896645" y="1864126"/>
              <a:chExt cx="10972801" cy="1426170"/>
            </a:xfrm>
          </p:grpSpPr>
          <p:cxnSp>
            <p:nvCxnSpPr>
              <p:cNvPr id="63" name="Conector de Seta Reta 62">
                <a:extLst>
                  <a:ext uri="{FF2B5EF4-FFF2-40B4-BE49-F238E27FC236}">
                    <a16:creationId xmlns:a16="http://schemas.microsoft.com/office/drawing/2014/main" xmlns="" id="{BA2C59E2-F7DB-4E32-901C-0F057AE029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6645" y="2629825"/>
                <a:ext cx="10692136" cy="0"/>
              </a:xfrm>
              <a:prstGeom prst="straightConnector1">
                <a:avLst/>
              </a:prstGeom>
              <a:ln w="28575">
                <a:solidFill>
                  <a:schemeClr val="bg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4" name="Agrupar 63">
                <a:extLst>
                  <a:ext uri="{FF2B5EF4-FFF2-40B4-BE49-F238E27FC236}">
                    <a16:creationId xmlns:a16="http://schemas.microsoft.com/office/drawing/2014/main" xmlns="" id="{13EA2897-AE67-4267-8DFA-8EEC96299A03}"/>
                  </a:ext>
                </a:extLst>
              </p:cNvPr>
              <p:cNvGrpSpPr/>
              <p:nvPr/>
            </p:nvGrpSpPr>
            <p:grpSpPr>
              <a:xfrm>
                <a:off x="896646" y="2767076"/>
                <a:ext cx="10972800" cy="523220"/>
                <a:chOff x="689654" y="2758199"/>
                <a:chExt cx="8745592" cy="523220"/>
              </a:xfrm>
            </p:grpSpPr>
            <p:sp>
              <p:nvSpPr>
                <p:cNvPr id="76" name="CaixaDeTexto 75">
                  <a:extLst>
                    <a:ext uri="{FF2B5EF4-FFF2-40B4-BE49-F238E27FC236}">
                      <a16:creationId xmlns:a16="http://schemas.microsoft.com/office/drawing/2014/main" xmlns="" id="{AE11009D-A211-425B-9FE7-0AB9A2A06C1E}"/>
                    </a:ext>
                  </a:extLst>
                </p:cNvPr>
                <p:cNvSpPr txBox="1"/>
                <p:nvPr/>
              </p:nvSpPr>
              <p:spPr>
                <a:xfrm>
                  <a:off x="816631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FFC000"/>
                      </a:solidFill>
                    </a:rPr>
                    <a:t>9</a:t>
                  </a:r>
                </a:p>
              </p:txBody>
            </p:sp>
            <p:sp>
              <p:nvSpPr>
                <p:cNvPr id="77" name="CaixaDeTexto 76">
                  <a:extLst>
                    <a:ext uri="{FF2B5EF4-FFF2-40B4-BE49-F238E27FC236}">
                      <a16:creationId xmlns:a16="http://schemas.microsoft.com/office/drawing/2014/main" xmlns="" id="{DD9A716E-A173-4637-9F85-758F362B19CE}"/>
                    </a:ext>
                  </a:extLst>
                </p:cNvPr>
                <p:cNvSpPr txBox="1"/>
                <p:nvPr/>
              </p:nvSpPr>
              <p:spPr>
                <a:xfrm>
                  <a:off x="152039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CC0066"/>
                      </a:solidFill>
                    </a:rPr>
                    <a:t>1</a:t>
                  </a:r>
                </a:p>
              </p:txBody>
            </p:sp>
            <p:sp>
              <p:nvSpPr>
                <p:cNvPr id="78" name="CaixaDeTexto 77">
                  <a:extLst>
                    <a:ext uri="{FF2B5EF4-FFF2-40B4-BE49-F238E27FC236}">
                      <a16:creationId xmlns:a16="http://schemas.microsoft.com/office/drawing/2014/main" xmlns="" id="{53497D1D-721F-4CC3-91F7-D194B7587518}"/>
                    </a:ext>
                  </a:extLst>
                </p:cNvPr>
                <p:cNvSpPr txBox="1"/>
                <p:nvPr/>
              </p:nvSpPr>
              <p:spPr>
                <a:xfrm>
                  <a:off x="733557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7030A0"/>
                      </a:solidFill>
                    </a:rPr>
                    <a:t>8</a:t>
                  </a:r>
                </a:p>
              </p:txBody>
            </p:sp>
            <p:sp>
              <p:nvSpPr>
                <p:cNvPr id="79" name="CaixaDeTexto 78">
                  <a:extLst>
                    <a:ext uri="{FF2B5EF4-FFF2-40B4-BE49-F238E27FC236}">
                      <a16:creationId xmlns:a16="http://schemas.microsoft.com/office/drawing/2014/main" xmlns="" id="{84FBCF72-57E0-42EE-9EAA-10629D6A7DEA}"/>
                    </a:ext>
                  </a:extLst>
                </p:cNvPr>
                <p:cNvSpPr txBox="1"/>
                <p:nvPr/>
              </p:nvSpPr>
              <p:spPr>
                <a:xfrm>
                  <a:off x="650483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7030A0"/>
                      </a:solidFill>
                    </a:rPr>
                    <a:t>7</a:t>
                  </a:r>
                </a:p>
              </p:txBody>
            </p:sp>
            <p:sp>
              <p:nvSpPr>
                <p:cNvPr id="80" name="CaixaDeTexto 79">
                  <a:extLst>
                    <a:ext uri="{FF2B5EF4-FFF2-40B4-BE49-F238E27FC236}">
                      <a16:creationId xmlns:a16="http://schemas.microsoft.com/office/drawing/2014/main" xmlns="" id="{7E5C7215-D29C-4A19-9CDB-065D935B2089}"/>
                    </a:ext>
                  </a:extLst>
                </p:cNvPr>
                <p:cNvSpPr txBox="1"/>
                <p:nvPr/>
              </p:nvSpPr>
              <p:spPr>
                <a:xfrm>
                  <a:off x="567409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CC0066"/>
                      </a:solidFill>
                    </a:rPr>
                    <a:t>6</a:t>
                  </a:r>
                </a:p>
              </p:txBody>
            </p:sp>
            <p:sp>
              <p:nvSpPr>
                <p:cNvPr id="81" name="CaixaDeTexto 80">
                  <a:extLst>
                    <a:ext uri="{FF2B5EF4-FFF2-40B4-BE49-F238E27FC236}">
                      <a16:creationId xmlns:a16="http://schemas.microsoft.com/office/drawing/2014/main" xmlns="" id="{310D2083-3752-4703-9A01-8FDE19EF7655}"/>
                    </a:ext>
                  </a:extLst>
                </p:cNvPr>
                <p:cNvSpPr txBox="1"/>
                <p:nvPr/>
              </p:nvSpPr>
              <p:spPr>
                <a:xfrm>
                  <a:off x="484335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CC0066"/>
                      </a:solidFill>
                    </a:rPr>
                    <a:t>5</a:t>
                  </a:r>
                </a:p>
              </p:txBody>
            </p:sp>
            <p:sp>
              <p:nvSpPr>
                <p:cNvPr id="82" name="CaixaDeTexto 81">
                  <a:extLst>
                    <a:ext uri="{FF2B5EF4-FFF2-40B4-BE49-F238E27FC236}">
                      <a16:creationId xmlns:a16="http://schemas.microsoft.com/office/drawing/2014/main" xmlns="" id="{39732E9D-F718-42D9-975D-E4466B7B0004}"/>
                    </a:ext>
                  </a:extLst>
                </p:cNvPr>
                <p:cNvSpPr txBox="1"/>
                <p:nvPr/>
              </p:nvSpPr>
              <p:spPr>
                <a:xfrm>
                  <a:off x="401261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CC0066"/>
                      </a:solidFill>
                    </a:rPr>
                    <a:t>4</a:t>
                  </a:r>
                </a:p>
              </p:txBody>
            </p:sp>
            <p:sp>
              <p:nvSpPr>
                <p:cNvPr id="83" name="CaixaDeTexto 82">
                  <a:extLst>
                    <a:ext uri="{FF2B5EF4-FFF2-40B4-BE49-F238E27FC236}">
                      <a16:creationId xmlns:a16="http://schemas.microsoft.com/office/drawing/2014/main" xmlns="" id="{76FE61BA-14C5-4788-A83A-4684429D6384}"/>
                    </a:ext>
                  </a:extLst>
                </p:cNvPr>
                <p:cNvSpPr txBox="1"/>
                <p:nvPr/>
              </p:nvSpPr>
              <p:spPr>
                <a:xfrm>
                  <a:off x="318187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CC0066"/>
                      </a:solidFill>
                    </a:rPr>
                    <a:t>3</a:t>
                  </a:r>
                </a:p>
              </p:txBody>
            </p:sp>
            <p:sp>
              <p:nvSpPr>
                <p:cNvPr id="84" name="CaixaDeTexto 83">
                  <a:extLst>
                    <a:ext uri="{FF2B5EF4-FFF2-40B4-BE49-F238E27FC236}">
                      <a16:creationId xmlns:a16="http://schemas.microsoft.com/office/drawing/2014/main" xmlns="" id="{BAC5FCCE-DC3E-4588-8B9F-4E4A37E391C4}"/>
                    </a:ext>
                  </a:extLst>
                </p:cNvPr>
                <p:cNvSpPr txBox="1"/>
                <p:nvPr/>
              </p:nvSpPr>
              <p:spPr>
                <a:xfrm>
                  <a:off x="235113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CC0066"/>
                      </a:solidFill>
                    </a:rPr>
                    <a:t>2</a:t>
                  </a:r>
                </a:p>
              </p:txBody>
            </p:sp>
            <p:sp>
              <p:nvSpPr>
                <p:cNvPr id="85" name="CaixaDeTexto 84">
                  <a:extLst>
                    <a:ext uri="{FF2B5EF4-FFF2-40B4-BE49-F238E27FC236}">
                      <a16:creationId xmlns:a16="http://schemas.microsoft.com/office/drawing/2014/main" xmlns="" id="{D2323029-EFC1-4C64-93AD-35533280D14D}"/>
                    </a:ext>
                  </a:extLst>
                </p:cNvPr>
                <p:cNvSpPr txBox="1"/>
                <p:nvPr/>
              </p:nvSpPr>
              <p:spPr>
                <a:xfrm>
                  <a:off x="689654" y="2758199"/>
                  <a:ext cx="292638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CC0066"/>
                      </a:solidFill>
                    </a:rPr>
                    <a:t>0</a:t>
                  </a:r>
                </a:p>
              </p:txBody>
            </p:sp>
            <p:sp>
              <p:nvSpPr>
                <p:cNvPr id="86" name="CaixaDeTexto 85">
                  <a:extLst>
                    <a:ext uri="{FF2B5EF4-FFF2-40B4-BE49-F238E27FC236}">
                      <a16:creationId xmlns:a16="http://schemas.microsoft.com/office/drawing/2014/main" xmlns="" id="{5BA53737-ADD4-415A-AFEB-3C2B69CAAEE5}"/>
                    </a:ext>
                  </a:extLst>
                </p:cNvPr>
                <p:cNvSpPr txBox="1"/>
                <p:nvPr/>
              </p:nvSpPr>
              <p:spPr>
                <a:xfrm>
                  <a:off x="8997055" y="2758199"/>
                  <a:ext cx="438191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pt-BR" sz="2800" dirty="0">
                      <a:solidFill>
                        <a:srgbClr val="FFC000"/>
                      </a:solidFill>
                    </a:rPr>
                    <a:t>10</a:t>
                  </a:r>
                </a:p>
              </p:txBody>
            </p:sp>
          </p:grpSp>
          <p:grpSp>
            <p:nvGrpSpPr>
              <p:cNvPr id="65" name="Agrupar 64">
                <a:extLst>
                  <a:ext uri="{FF2B5EF4-FFF2-40B4-BE49-F238E27FC236}">
                    <a16:creationId xmlns:a16="http://schemas.microsoft.com/office/drawing/2014/main" xmlns="" id="{CEF169A5-2519-4DC6-B0B1-74B9D09F6D75}"/>
                  </a:ext>
                </a:extLst>
              </p:cNvPr>
              <p:cNvGrpSpPr/>
              <p:nvPr/>
            </p:nvGrpSpPr>
            <p:grpSpPr>
              <a:xfrm>
                <a:off x="1214786" y="1864126"/>
                <a:ext cx="10055853" cy="765699"/>
                <a:chOff x="1239502" y="1827322"/>
                <a:chExt cx="10055853" cy="765699"/>
              </a:xfrm>
            </p:grpSpPr>
            <p:pic>
              <p:nvPicPr>
                <p:cNvPr id="66" name="Gráfico 65" descr="Contorno de rosto irritado com preenchimento sólido">
                  <a:extLst>
                    <a:ext uri="{FF2B5EF4-FFF2-40B4-BE49-F238E27FC236}">
                      <a16:creationId xmlns:a16="http://schemas.microsoft.com/office/drawing/2014/main" xmlns="" id="{A1B7032C-27B0-4E8B-AB75-3D0E738CC49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9502" y="1827322"/>
                  <a:ext cx="765699" cy="765699"/>
                </a:xfrm>
                <a:prstGeom prst="rect">
                  <a:avLst/>
                </a:prstGeom>
              </p:spPr>
            </p:pic>
            <p:pic>
              <p:nvPicPr>
                <p:cNvPr id="67" name="Gráfico 66" descr="Contorno de rosto irritado com preenchimento sólido">
                  <a:extLst>
                    <a:ext uri="{FF2B5EF4-FFF2-40B4-BE49-F238E27FC236}">
                      <a16:creationId xmlns:a16="http://schemas.microsoft.com/office/drawing/2014/main" xmlns="" id="{9D2C2D1F-0687-4A35-BB09-3780B7BA5DC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87046" y="1827322"/>
                  <a:ext cx="765699" cy="765699"/>
                </a:xfrm>
                <a:prstGeom prst="rect">
                  <a:avLst/>
                </a:prstGeom>
              </p:spPr>
            </p:pic>
            <p:pic>
              <p:nvPicPr>
                <p:cNvPr id="68" name="Gráfico 67" descr="Contorno de rosto irritado com preenchimento sólido">
                  <a:extLst>
                    <a:ext uri="{FF2B5EF4-FFF2-40B4-BE49-F238E27FC236}">
                      <a16:creationId xmlns:a16="http://schemas.microsoft.com/office/drawing/2014/main" xmlns="" id="{204D6E6A-C834-4189-90EB-D1770116209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34590" y="1827322"/>
                  <a:ext cx="765699" cy="765699"/>
                </a:xfrm>
                <a:prstGeom prst="rect">
                  <a:avLst/>
                </a:prstGeom>
              </p:spPr>
            </p:pic>
            <p:pic>
              <p:nvPicPr>
                <p:cNvPr id="69" name="Gráfico 68" descr="Contorno de rosto irritado com preenchimento sólido">
                  <a:extLst>
                    <a:ext uri="{FF2B5EF4-FFF2-40B4-BE49-F238E27FC236}">
                      <a16:creationId xmlns:a16="http://schemas.microsoft.com/office/drawing/2014/main" xmlns="" id="{3C4F3135-4B38-45B2-8046-C4B83486BB8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382134" y="1827322"/>
                  <a:ext cx="765699" cy="765699"/>
                </a:xfrm>
                <a:prstGeom prst="rect">
                  <a:avLst/>
                </a:prstGeom>
              </p:spPr>
            </p:pic>
            <p:pic>
              <p:nvPicPr>
                <p:cNvPr id="70" name="Gráfico 69" descr="Contorno de rosto irritado com preenchimento sólido">
                  <a:extLst>
                    <a:ext uri="{FF2B5EF4-FFF2-40B4-BE49-F238E27FC236}">
                      <a16:creationId xmlns:a16="http://schemas.microsoft.com/office/drawing/2014/main" xmlns="" id="{1BE0B0B3-C880-4B18-B9CC-4805A17FFE2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29678" y="1827322"/>
                  <a:ext cx="765699" cy="765699"/>
                </a:xfrm>
                <a:prstGeom prst="rect">
                  <a:avLst/>
                </a:prstGeom>
              </p:spPr>
            </p:pic>
            <p:pic>
              <p:nvPicPr>
                <p:cNvPr id="71" name="Gráfico 70" descr="Contorno de rosto irritado com preenchimento sólido">
                  <a:extLst>
                    <a:ext uri="{FF2B5EF4-FFF2-40B4-BE49-F238E27FC236}">
                      <a16:creationId xmlns:a16="http://schemas.microsoft.com/office/drawing/2014/main" xmlns="" id="{F5F9114D-6A3C-4F64-86C3-09850705637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77222" y="1827322"/>
                  <a:ext cx="765699" cy="765699"/>
                </a:xfrm>
                <a:prstGeom prst="rect">
                  <a:avLst/>
                </a:prstGeom>
              </p:spPr>
            </p:pic>
            <p:pic>
              <p:nvPicPr>
                <p:cNvPr id="72" name="Gráfico 71" descr="Carinha preta sem expressão com preenchimento sólido">
                  <a:extLst>
                    <a:ext uri="{FF2B5EF4-FFF2-40B4-BE49-F238E27FC236}">
                      <a16:creationId xmlns:a16="http://schemas.microsoft.com/office/drawing/2014/main" xmlns="" id="{07B34529-E9AB-49F5-A019-E8D4670A066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24766" y="1827322"/>
                  <a:ext cx="750428" cy="732410"/>
                </a:xfrm>
                <a:prstGeom prst="rect">
                  <a:avLst/>
                </a:prstGeom>
              </p:spPr>
            </p:pic>
            <p:pic>
              <p:nvPicPr>
                <p:cNvPr id="73" name="Gráfico 72" descr="Carinha preta sem expressão com preenchimento sólido">
                  <a:extLst>
                    <a:ext uri="{FF2B5EF4-FFF2-40B4-BE49-F238E27FC236}">
                      <a16:creationId xmlns:a16="http://schemas.microsoft.com/office/drawing/2014/main" xmlns="" id="{F2DCAB3F-EB20-4B78-B869-4C42D6AA7C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557039" y="1827322"/>
                  <a:ext cx="750428" cy="732410"/>
                </a:xfrm>
                <a:prstGeom prst="rect">
                  <a:avLst/>
                </a:prstGeom>
              </p:spPr>
            </p:pic>
            <p:pic>
              <p:nvPicPr>
                <p:cNvPr id="74" name="Gráfico 73" descr="Contorno de rosto sorridente com preenchimento sólido">
                  <a:extLst>
                    <a:ext uri="{FF2B5EF4-FFF2-40B4-BE49-F238E27FC236}">
                      <a16:creationId xmlns:a16="http://schemas.microsoft.com/office/drawing/2014/main" xmlns="" id="{5AAD3DEB-0574-4DF6-9FBE-07BE927EFA5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589312" y="1827322"/>
                  <a:ext cx="712097" cy="732409"/>
                </a:xfrm>
                <a:prstGeom prst="rect">
                  <a:avLst/>
                </a:prstGeom>
              </p:spPr>
            </p:pic>
            <p:pic>
              <p:nvPicPr>
                <p:cNvPr id="75" name="Gráfico 74" descr="Contorno de rosto sorridente com preenchimento sólido">
                  <a:extLst>
                    <a:ext uri="{FF2B5EF4-FFF2-40B4-BE49-F238E27FC236}">
                      <a16:creationId xmlns:a16="http://schemas.microsoft.com/office/drawing/2014/main" xmlns="" id="{0F6B8655-186F-49D4-8EDC-A9D79CA5A3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583258" y="1827322"/>
                  <a:ext cx="712097" cy="732409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56" name="Agrupar 55">
              <a:extLst>
                <a:ext uri="{FF2B5EF4-FFF2-40B4-BE49-F238E27FC236}">
                  <a16:creationId xmlns:a16="http://schemas.microsoft.com/office/drawing/2014/main" xmlns="" id="{C3983442-47B6-41D0-87EB-02472BA4FFC5}"/>
                </a:ext>
              </a:extLst>
            </p:cNvPr>
            <p:cNvGrpSpPr/>
            <p:nvPr/>
          </p:nvGrpSpPr>
          <p:grpSpPr>
            <a:xfrm>
              <a:off x="816746" y="3029690"/>
              <a:ext cx="10821880" cy="426128"/>
              <a:chOff x="1438183" y="3906174"/>
              <a:chExt cx="9264784" cy="426128"/>
            </a:xfrm>
          </p:grpSpPr>
          <p:sp>
            <p:nvSpPr>
              <p:cNvPr id="60" name="Retângulo: Cantos Arredondados 59">
                <a:extLst>
                  <a:ext uri="{FF2B5EF4-FFF2-40B4-BE49-F238E27FC236}">
                    <a16:creationId xmlns:a16="http://schemas.microsoft.com/office/drawing/2014/main" xmlns="" id="{60CC19A8-BAEF-4078-9B12-8CA29B625F39}"/>
                  </a:ext>
                </a:extLst>
              </p:cNvPr>
              <p:cNvSpPr/>
              <p:nvPr/>
            </p:nvSpPr>
            <p:spPr>
              <a:xfrm>
                <a:off x="1438183" y="3906175"/>
                <a:ext cx="2557491" cy="426127"/>
              </a:xfrm>
              <a:prstGeom prst="roundRect">
                <a:avLst/>
              </a:prstGeom>
              <a:solidFill>
                <a:srgbClr val="CC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2400" dirty="0"/>
                  <a:t>Detratores (0-6)</a:t>
                </a:r>
              </a:p>
            </p:txBody>
          </p:sp>
          <p:sp>
            <p:nvSpPr>
              <p:cNvPr id="61" name="Retângulo: Cantos Arredondados 60">
                <a:extLst>
                  <a:ext uri="{FF2B5EF4-FFF2-40B4-BE49-F238E27FC236}">
                    <a16:creationId xmlns:a16="http://schemas.microsoft.com/office/drawing/2014/main" xmlns="" id="{BD5C5FBF-8EB1-4880-9D16-A15420B22C03}"/>
                  </a:ext>
                </a:extLst>
              </p:cNvPr>
              <p:cNvSpPr/>
              <p:nvPr/>
            </p:nvSpPr>
            <p:spPr>
              <a:xfrm>
                <a:off x="4777569" y="3906174"/>
                <a:ext cx="2557491" cy="426127"/>
              </a:xfrm>
              <a:prstGeom prst="roundRect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2400" dirty="0"/>
                  <a:t>Neutros (7-8)</a:t>
                </a:r>
              </a:p>
            </p:txBody>
          </p:sp>
          <p:sp>
            <p:nvSpPr>
              <p:cNvPr id="62" name="Retângulo: Cantos Arredondados 61">
                <a:extLst>
                  <a:ext uri="{FF2B5EF4-FFF2-40B4-BE49-F238E27FC236}">
                    <a16:creationId xmlns:a16="http://schemas.microsoft.com/office/drawing/2014/main" xmlns="" id="{CC156A33-E659-4C83-B1FD-B9D49F1A6416}"/>
                  </a:ext>
                </a:extLst>
              </p:cNvPr>
              <p:cNvSpPr/>
              <p:nvPr/>
            </p:nvSpPr>
            <p:spPr>
              <a:xfrm>
                <a:off x="8145476" y="3906174"/>
                <a:ext cx="2557491" cy="426127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sz="2400" dirty="0"/>
                  <a:t>Promotores (9-10)</a:t>
                </a:r>
              </a:p>
            </p:txBody>
          </p:sp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0BE322BA-7F62-4E2E-83F2-1470E712F38C}"/>
              </a:ext>
            </a:extLst>
          </p:cNvPr>
          <p:cNvSpPr txBox="1"/>
          <p:nvPr/>
        </p:nvSpPr>
        <p:spPr>
          <a:xfrm>
            <a:off x="3032013" y="432645"/>
            <a:ext cx="58785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dirty="0">
                <a:solidFill>
                  <a:schemeClr val="bg1"/>
                </a:solidFill>
                <a:latin typeface="Abadi" panose="020B0604020104020204" pitchFamily="34" charset="0"/>
              </a:rPr>
              <a:t>Net Promoter Score - NPS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C3510D72-EFFC-46F8-8855-FF0F355A2FF7}"/>
              </a:ext>
            </a:extLst>
          </p:cNvPr>
          <p:cNvSpPr txBox="1"/>
          <p:nvPr/>
        </p:nvSpPr>
        <p:spPr>
          <a:xfrm>
            <a:off x="6096000" y="6269907"/>
            <a:ext cx="5949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</a:rPr>
              <a:t>Cálculo do NPS = % Promotores - % Detratores</a:t>
            </a:r>
          </a:p>
        </p:txBody>
      </p:sp>
    </p:spTree>
    <p:extLst>
      <p:ext uri="{BB962C8B-B14F-4D97-AF65-F5344CB8AC3E}">
        <p14:creationId xmlns:p14="http://schemas.microsoft.com/office/powerpoint/2010/main" val="3983701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xmlns="" id="{E592EA1A-C93B-4A24-9C99-A647341ED21B}"/>
              </a:ext>
            </a:extLst>
          </p:cNvPr>
          <p:cNvSpPr txBox="1"/>
          <p:nvPr/>
        </p:nvSpPr>
        <p:spPr>
          <a:xfrm>
            <a:off x="1015551" y="990903"/>
            <a:ext cx="17899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Sistemas</a:t>
            </a:r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xmlns="" id="{43342874-634B-4D1B-991B-A561866E3F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572363"/>
              </p:ext>
            </p:extLst>
          </p:nvPr>
        </p:nvGraphicFramePr>
        <p:xfrm>
          <a:off x="169281" y="1555254"/>
          <a:ext cx="3807784" cy="2913488"/>
        </p:xfrm>
        <a:graphic>
          <a:graphicData uri="http://schemas.openxmlformats.org/drawingml/2006/table">
            <a:tbl>
              <a:tblPr/>
              <a:tblGrid>
                <a:gridCol w="1661053">
                  <a:extLst>
                    <a:ext uri="{9D8B030D-6E8A-4147-A177-3AD203B41FA5}">
                      <a16:colId xmlns:a16="http://schemas.microsoft.com/office/drawing/2014/main" xmlns="" val="1504190915"/>
                    </a:ext>
                  </a:extLst>
                </a:gridCol>
                <a:gridCol w="2146731">
                  <a:extLst>
                    <a:ext uri="{9D8B030D-6E8A-4147-A177-3AD203B41FA5}">
                      <a16:colId xmlns:a16="http://schemas.microsoft.com/office/drawing/2014/main" xmlns="" val="3541571387"/>
                    </a:ext>
                  </a:extLst>
                </a:gridCol>
              </a:tblGrid>
              <a:tr h="564519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Detratores: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82F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33,33%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82F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0023838"/>
                  </a:ext>
                </a:extLst>
              </a:tr>
              <a:tr h="564519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Neutros: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82F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66,67%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82F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3391410"/>
                  </a:ext>
                </a:extLst>
              </a:tr>
              <a:tr h="796541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Promotores: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82F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0,0%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82F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07894874"/>
                  </a:ext>
                </a:extLst>
              </a:tr>
              <a:tr h="987909">
                <a:tc gridSpan="2"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NPS: (Promotores-Detratores) = </a:t>
                      </a:r>
                      <a:endParaRPr lang="pt-BR" dirty="0" smtClean="0">
                        <a:solidFill>
                          <a:schemeClr val="bg1"/>
                        </a:solidFill>
                        <a:effectLst/>
                        <a:latin typeface="inherit"/>
                      </a:endParaRPr>
                    </a:p>
                    <a:p>
                      <a:pPr fontAlgn="base"/>
                      <a:r>
                        <a:rPr lang="pt-BR" dirty="0" smtClean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- </a:t>
                      </a:r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0,33%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82F3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1791484"/>
                  </a:ext>
                </a:extLst>
              </a:tr>
            </a:tbl>
          </a:graphicData>
        </a:graphic>
      </p:graphicFrame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xmlns="" id="{88B1F917-14D2-4AAE-BDAD-45E4EBD190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627320"/>
              </p:ext>
            </p:extLst>
          </p:nvPr>
        </p:nvGraphicFramePr>
        <p:xfrm>
          <a:off x="4227105" y="1555254"/>
          <a:ext cx="3807783" cy="2927624"/>
        </p:xfrm>
        <a:graphic>
          <a:graphicData uri="http://schemas.openxmlformats.org/drawingml/2006/table">
            <a:tbl>
              <a:tblPr/>
              <a:tblGrid>
                <a:gridCol w="1661053">
                  <a:extLst>
                    <a:ext uri="{9D8B030D-6E8A-4147-A177-3AD203B41FA5}">
                      <a16:colId xmlns:a16="http://schemas.microsoft.com/office/drawing/2014/main" xmlns="" val="3072458073"/>
                    </a:ext>
                  </a:extLst>
                </a:gridCol>
                <a:gridCol w="2146730">
                  <a:extLst>
                    <a:ext uri="{9D8B030D-6E8A-4147-A177-3AD203B41FA5}">
                      <a16:colId xmlns:a16="http://schemas.microsoft.com/office/drawing/2014/main" xmlns="" val="3444850718"/>
                    </a:ext>
                  </a:extLst>
                </a:gridCol>
              </a:tblGrid>
              <a:tr h="731906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Detratores: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8,33%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73309595"/>
                  </a:ext>
                </a:extLst>
              </a:tr>
              <a:tr h="731906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Neutros: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66,67%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63238375"/>
                  </a:ext>
                </a:extLst>
              </a:tr>
              <a:tr h="731906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Promotores: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25%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3579860"/>
                  </a:ext>
                </a:extLst>
              </a:tr>
              <a:tr h="731906">
                <a:tc gridSpan="2"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NPS: (Promotores-Detratores) = </a:t>
                      </a:r>
                      <a:r>
                        <a:rPr lang="pt-BR" b="0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16,67</a:t>
                      </a:r>
                      <a:r>
                        <a:rPr lang="pt-BR" b="1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%</a:t>
                      </a:r>
                      <a:endParaRPr lang="pt-BR" dirty="0">
                        <a:solidFill>
                          <a:schemeClr val="bg1"/>
                        </a:solidFill>
                        <a:effectLst/>
                        <a:latin typeface="inherit"/>
                      </a:endParaRP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27521975"/>
                  </a:ext>
                </a:extLst>
              </a:tr>
            </a:tbl>
          </a:graphicData>
        </a:graphic>
      </p:graphicFrame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xmlns="" id="{5B1F3DCC-CFA1-406D-89C8-6D315590DD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79915"/>
              </p:ext>
            </p:extLst>
          </p:nvPr>
        </p:nvGraphicFramePr>
        <p:xfrm>
          <a:off x="8284928" y="1555253"/>
          <a:ext cx="3801861" cy="2927624"/>
        </p:xfrm>
        <a:graphic>
          <a:graphicData uri="http://schemas.openxmlformats.org/drawingml/2006/table">
            <a:tbl>
              <a:tblPr/>
              <a:tblGrid>
                <a:gridCol w="1658469">
                  <a:extLst>
                    <a:ext uri="{9D8B030D-6E8A-4147-A177-3AD203B41FA5}">
                      <a16:colId xmlns:a16="http://schemas.microsoft.com/office/drawing/2014/main" xmlns="" val="2833039828"/>
                    </a:ext>
                  </a:extLst>
                </a:gridCol>
                <a:gridCol w="2143392">
                  <a:extLst>
                    <a:ext uri="{9D8B030D-6E8A-4147-A177-3AD203B41FA5}">
                      <a16:colId xmlns:a16="http://schemas.microsoft.com/office/drawing/2014/main" xmlns="" val="2740937540"/>
                    </a:ext>
                  </a:extLst>
                </a:gridCol>
              </a:tblGrid>
              <a:tr h="731906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Detratores: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8,33%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95934889"/>
                  </a:ext>
                </a:extLst>
              </a:tr>
              <a:tr h="731906">
                <a:tc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Neutros: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83,33%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23023804"/>
                  </a:ext>
                </a:extLst>
              </a:tr>
              <a:tr h="731906">
                <a:tc>
                  <a:txBody>
                    <a:bodyPr/>
                    <a:lstStyle/>
                    <a:p>
                      <a:pPr fontAlgn="base"/>
                      <a:r>
                        <a:rPr lang="pt-BR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Promotores: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8,33%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15850279"/>
                  </a:ext>
                </a:extLst>
              </a:tr>
              <a:tr h="731906">
                <a:tc gridSpan="2">
                  <a:txBody>
                    <a:bodyPr/>
                    <a:lstStyle/>
                    <a:p>
                      <a:pPr fontAlgn="base"/>
                      <a:r>
                        <a:rPr lang="pt-BR" dirty="0">
                          <a:solidFill>
                            <a:schemeClr val="bg1"/>
                          </a:solidFill>
                          <a:effectLst/>
                          <a:latin typeface="inherit"/>
                        </a:rPr>
                        <a:t>NPS: (Promotores-Detratores) = 0%</a:t>
                      </a:r>
                    </a:p>
                  </a:txBody>
                  <a:tcPr marL="60960" marR="60960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12621912"/>
                  </a:ext>
                </a:extLst>
              </a:tr>
            </a:tbl>
          </a:graphicData>
        </a:graphic>
      </p:graphicFrame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D2F864DE-323B-4832-9F6F-5BF103516377}"/>
              </a:ext>
            </a:extLst>
          </p:cNvPr>
          <p:cNvSpPr txBox="1"/>
          <p:nvPr/>
        </p:nvSpPr>
        <p:spPr>
          <a:xfrm>
            <a:off x="8323349" y="974978"/>
            <a:ext cx="415643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Materiais de consumo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xmlns="" id="{877165CF-789D-46EA-B4CF-104155B127BB}"/>
              </a:ext>
            </a:extLst>
          </p:cNvPr>
          <p:cNvSpPr txBox="1"/>
          <p:nvPr/>
        </p:nvSpPr>
        <p:spPr>
          <a:xfrm>
            <a:off x="4789454" y="990903"/>
            <a:ext cx="34376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Equipamentos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xmlns="" id="{C2E413F7-799C-418C-B11C-88CE28BCF748}"/>
              </a:ext>
            </a:extLst>
          </p:cNvPr>
          <p:cNvSpPr txBox="1"/>
          <p:nvPr/>
        </p:nvSpPr>
        <p:spPr>
          <a:xfrm>
            <a:off x="8936910" y="5197137"/>
            <a:ext cx="26769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i="0" dirty="0">
                <a:solidFill>
                  <a:schemeClr val="bg1"/>
                </a:solidFill>
                <a:effectLst/>
                <a:latin typeface="-apple-system"/>
              </a:rPr>
              <a:t>zona de aperfeiçoamento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xmlns="" id="{31308DAD-1D82-4E63-A507-CF76445A2BC3}"/>
              </a:ext>
            </a:extLst>
          </p:cNvPr>
          <p:cNvSpPr txBox="1"/>
          <p:nvPr/>
        </p:nvSpPr>
        <p:spPr>
          <a:xfrm>
            <a:off x="4789454" y="5168884"/>
            <a:ext cx="28401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i="0" dirty="0">
                <a:solidFill>
                  <a:schemeClr val="bg1"/>
                </a:solidFill>
                <a:effectLst/>
                <a:latin typeface="-apple-system"/>
              </a:rPr>
              <a:t>zona de aperfeiçoamento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21" name="Gráfico 20" descr="Pesquisa com preenchimento sólido">
            <a:extLst>
              <a:ext uri="{FF2B5EF4-FFF2-40B4-BE49-F238E27FC236}">
                <a16:creationId xmlns:a16="http://schemas.microsoft.com/office/drawing/2014/main" xmlns="" id="{8A9C484D-7A87-4802-8488-3AE3CB7EB6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247274" y="5057724"/>
            <a:ext cx="696358" cy="735157"/>
          </a:xfrm>
          <a:prstGeom prst="rect">
            <a:avLst/>
          </a:prstGeom>
        </p:spPr>
      </p:pic>
      <p:pic>
        <p:nvPicPr>
          <p:cNvPr id="22" name="Gráfico 21" descr="Pesquisa com preenchimento sólido">
            <a:extLst>
              <a:ext uri="{FF2B5EF4-FFF2-40B4-BE49-F238E27FC236}">
                <a16:creationId xmlns:a16="http://schemas.microsoft.com/office/drawing/2014/main" xmlns="" id="{0FE4903A-A053-4580-83B5-819A4EB36D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416791" y="5057725"/>
            <a:ext cx="665276" cy="735157"/>
          </a:xfrm>
          <a:prstGeom prst="rect">
            <a:avLst/>
          </a:prstGeom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xmlns="" id="{FCEAC1F2-692C-4B6B-A58D-F54B001C25DA}"/>
              </a:ext>
            </a:extLst>
          </p:cNvPr>
          <p:cNvSpPr txBox="1"/>
          <p:nvPr/>
        </p:nvSpPr>
        <p:spPr>
          <a:xfrm>
            <a:off x="1155435" y="5274921"/>
            <a:ext cx="63230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i="0" dirty="0">
                <a:solidFill>
                  <a:schemeClr val="bg1"/>
                </a:solidFill>
                <a:effectLst/>
                <a:latin typeface="-apple-system"/>
              </a:rPr>
              <a:t>zona crítica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9" name="Gráfico 8" descr="Aviso estrutura de tópicos">
            <a:extLst>
              <a:ext uri="{FF2B5EF4-FFF2-40B4-BE49-F238E27FC236}">
                <a16:creationId xmlns:a16="http://schemas.microsoft.com/office/drawing/2014/main" xmlns="" id="{A879358F-7F79-4CCD-B08E-FEEFE291D0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92785" y="5190903"/>
            <a:ext cx="525221" cy="525221"/>
          </a:xfrm>
          <a:prstGeom prst="rect">
            <a:avLst/>
          </a:prstGeom>
        </p:spPr>
      </p:pic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xmlns="" id="{B77AFAE9-4461-46C5-AF79-BF9D5FD9BE61}"/>
              </a:ext>
            </a:extLst>
          </p:cNvPr>
          <p:cNvCxnSpPr>
            <a:cxnSpLocks/>
          </p:cNvCxnSpPr>
          <p:nvPr/>
        </p:nvCxnSpPr>
        <p:spPr>
          <a:xfrm>
            <a:off x="1807489" y="4578732"/>
            <a:ext cx="0" cy="64407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de Seta Reta 29">
            <a:extLst>
              <a:ext uri="{FF2B5EF4-FFF2-40B4-BE49-F238E27FC236}">
                <a16:creationId xmlns:a16="http://schemas.microsoft.com/office/drawing/2014/main" xmlns="" id="{B05E9836-ABE4-4CDD-B32A-AF6C9A3A7466}"/>
              </a:ext>
            </a:extLst>
          </p:cNvPr>
          <p:cNvCxnSpPr>
            <a:cxnSpLocks/>
          </p:cNvCxnSpPr>
          <p:nvPr/>
        </p:nvCxnSpPr>
        <p:spPr>
          <a:xfrm>
            <a:off x="5881912" y="4556404"/>
            <a:ext cx="0" cy="64407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de Seta Reta 30">
            <a:extLst>
              <a:ext uri="{FF2B5EF4-FFF2-40B4-BE49-F238E27FC236}">
                <a16:creationId xmlns:a16="http://schemas.microsoft.com/office/drawing/2014/main" xmlns="" id="{26F91C4D-8867-45EC-AD55-96B2C39028F9}"/>
              </a:ext>
            </a:extLst>
          </p:cNvPr>
          <p:cNvCxnSpPr>
            <a:cxnSpLocks/>
          </p:cNvCxnSpPr>
          <p:nvPr/>
        </p:nvCxnSpPr>
        <p:spPr>
          <a:xfrm>
            <a:off x="9979177" y="4546825"/>
            <a:ext cx="0" cy="64407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54567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29629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xmlns="" id="{E592EA1A-C93B-4A24-9C99-A647341ED21B}"/>
              </a:ext>
            </a:extLst>
          </p:cNvPr>
          <p:cNvSpPr txBox="1"/>
          <p:nvPr/>
        </p:nvSpPr>
        <p:spPr>
          <a:xfrm>
            <a:off x="569595" y="242867"/>
            <a:ext cx="110528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/>
                <a:latin typeface="inter"/>
              </a:rPr>
              <a:t>Saber o papel dos envolvidos no negócio da FHEMERON</a:t>
            </a:r>
            <a:endParaRPr lang="pt-BR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Oval 36">
            <a:extLst>
              <a:ext uri="{FF2B5EF4-FFF2-40B4-BE49-F238E27FC236}">
                <a16:creationId xmlns:a16="http://schemas.microsoft.com/office/drawing/2014/main" xmlns="" id="{A49834F0-410E-49B8-93C7-69AFF150584A}"/>
              </a:ext>
            </a:extLst>
          </p:cNvPr>
          <p:cNvSpPr/>
          <p:nvPr/>
        </p:nvSpPr>
        <p:spPr>
          <a:xfrm>
            <a:off x="111252" y="299252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  <a:latin typeface="Noto Sans" panose="020B0502040504020204" pitchFamily="34"/>
              </a:rPr>
              <a:t>2</a:t>
            </a:r>
          </a:p>
        </p:txBody>
      </p:sp>
      <p:pic>
        <p:nvPicPr>
          <p:cNvPr id="1026" name="Picture 2" descr="image-1621523126169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685" y="987100"/>
            <a:ext cx="9830418" cy="5529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1512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3" name="Imagem 2" descr="Tela de computador&#10;&#10;Descrição gerada automaticamente">
            <a:extLst>
              <a:ext uri="{FF2B5EF4-FFF2-40B4-BE49-F238E27FC236}">
                <a16:creationId xmlns:a16="http://schemas.microsoft.com/office/drawing/2014/main" xmlns="" id="{DE04118F-F8B2-4CA0-8C48-29EF759F38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4" t="26133" r="5201" b="18630"/>
          <a:stretch/>
        </p:blipFill>
        <p:spPr>
          <a:xfrm>
            <a:off x="111251" y="1677085"/>
            <a:ext cx="11985313" cy="444038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A4CA8888-F73D-4D10-ACD1-7ABAA79DC91E}"/>
              </a:ext>
            </a:extLst>
          </p:cNvPr>
          <p:cNvSpPr txBox="1"/>
          <p:nvPr/>
        </p:nvSpPr>
        <p:spPr>
          <a:xfrm>
            <a:off x="3477078" y="511464"/>
            <a:ext cx="5237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</a:rPr>
              <a:t>Matriz de responsabilidades - RACI</a:t>
            </a:r>
          </a:p>
        </p:txBody>
      </p:sp>
      <p:pic>
        <p:nvPicPr>
          <p:cNvPr id="8" name="Gráfico 7" descr="Parar estrutura de tópicos">
            <a:extLst>
              <a:ext uri="{FF2B5EF4-FFF2-40B4-BE49-F238E27FC236}">
                <a16:creationId xmlns:a16="http://schemas.microsoft.com/office/drawing/2014/main" xmlns="" id="{A7EADABB-5652-4463-8300-76DE7ACE1C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807489" y="315875"/>
            <a:ext cx="8068941" cy="914400"/>
          </a:xfrm>
          <a:prstGeom prst="rect">
            <a:avLst/>
          </a:prstGeom>
        </p:spPr>
      </p:pic>
      <p:pic>
        <p:nvPicPr>
          <p:cNvPr id="10" name="Gráfico 9" descr="Peças de xadrez estrutura de tópicos">
            <a:extLst>
              <a:ext uri="{FF2B5EF4-FFF2-40B4-BE49-F238E27FC236}">
                <a16:creationId xmlns:a16="http://schemas.microsoft.com/office/drawing/2014/main" xmlns="" id="{48580662-D9F9-40F4-92E3-A326109CB9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902176" y="479219"/>
            <a:ext cx="587711" cy="58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818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880110" y="2197344"/>
            <a:ext cx="26847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200" b="1" dirty="0" smtClean="0">
                <a:solidFill>
                  <a:schemeClr val="bg1"/>
                </a:solidFill>
                <a:latin typeface="Noto Sans" panose="020B0502040504020204"/>
              </a:rPr>
              <a:t>Quantidade </a:t>
            </a:r>
            <a:r>
              <a:rPr lang="en-US" sz="2200" b="1" dirty="0">
                <a:solidFill>
                  <a:schemeClr val="bg1"/>
                </a:solidFill>
                <a:latin typeface="Noto Sans" panose="020B0502040504020204"/>
              </a:rPr>
              <a:t>de sangue doados (LITROS)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5252576" y="2197344"/>
            <a:ext cx="19584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200" b="1" dirty="0">
                <a:solidFill>
                  <a:schemeClr val="bg1"/>
                </a:solidFill>
                <a:latin typeface="Noto Sans" panose="020B0502040504020204"/>
              </a:rPr>
              <a:t>Quantidade de doadores fidelizados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xmlns="" id="{E592EA1A-C93B-4A24-9C99-A647341ED21B}"/>
              </a:ext>
            </a:extLst>
          </p:cNvPr>
          <p:cNvSpPr txBox="1"/>
          <p:nvPr/>
        </p:nvSpPr>
        <p:spPr>
          <a:xfrm>
            <a:off x="880110" y="252907"/>
            <a:ext cx="110528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inter"/>
              </a:rPr>
              <a:t>Estruturar</a:t>
            </a:r>
            <a:r>
              <a:rPr lang="pt-BR" sz="2800" b="1" dirty="0">
                <a:solidFill>
                  <a:schemeClr val="bg1"/>
                </a:solidFill>
                <a:effectLst/>
                <a:latin typeface="inter"/>
              </a:rPr>
              <a:t> uma pesquisa com informações adicionais da FHEMERON</a:t>
            </a:r>
          </a:p>
        </p:txBody>
      </p:sp>
      <p:sp>
        <p:nvSpPr>
          <p:cNvPr id="44" name="Oval 36">
            <a:extLst>
              <a:ext uri="{FF2B5EF4-FFF2-40B4-BE49-F238E27FC236}">
                <a16:creationId xmlns:a16="http://schemas.microsoft.com/office/drawing/2014/main" xmlns="" id="{A49834F0-410E-49B8-93C7-69AFF150584A}"/>
              </a:ext>
            </a:extLst>
          </p:cNvPr>
          <p:cNvSpPr/>
          <p:nvPr/>
        </p:nvSpPr>
        <p:spPr>
          <a:xfrm>
            <a:off x="428993" y="325010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  <a:latin typeface="Noto Sans" panose="020B0502040504020204" pitchFamily="34"/>
              </a:rPr>
              <a:t>3</a:t>
            </a:r>
          </a:p>
        </p:txBody>
      </p:sp>
      <p:grpSp>
        <p:nvGrpSpPr>
          <p:cNvPr id="8" name="Group 40">
            <a:extLst>
              <a:ext uri="{FF2B5EF4-FFF2-40B4-BE49-F238E27FC236}">
                <a16:creationId xmlns:a16="http://schemas.microsoft.com/office/drawing/2014/main" xmlns="" id="{CCE9F815-DAE6-4B74-A059-90305B920714}"/>
              </a:ext>
            </a:extLst>
          </p:cNvPr>
          <p:cNvGrpSpPr/>
          <p:nvPr/>
        </p:nvGrpSpPr>
        <p:grpSpPr>
          <a:xfrm>
            <a:off x="8854624" y="3200140"/>
            <a:ext cx="2640309" cy="3048337"/>
            <a:chOff x="2050732" y="1266266"/>
            <a:chExt cx="3359467" cy="4325468"/>
          </a:xfrm>
        </p:grpSpPr>
        <p:grpSp>
          <p:nvGrpSpPr>
            <p:cNvPr id="9" name="Group 14">
              <a:extLst>
                <a:ext uri="{FF2B5EF4-FFF2-40B4-BE49-F238E27FC236}">
                  <a16:creationId xmlns:a16="http://schemas.microsoft.com/office/drawing/2014/main" xmlns="" id="{0E060F2D-CEA5-4B7D-B13A-0B841B9507E0}"/>
                </a:ext>
              </a:extLst>
            </p:cNvPr>
            <p:cNvGrpSpPr/>
            <p:nvPr/>
          </p:nvGrpSpPr>
          <p:grpSpPr>
            <a:xfrm>
              <a:off x="2050732" y="1266266"/>
              <a:ext cx="3359467" cy="4325468"/>
              <a:chOff x="5230813" y="2312988"/>
              <a:chExt cx="1733550" cy="2232025"/>
            </a:xfrm>
          </p:grpSpPr>
          <p:sp>
            <p:nvSpPr>
              <p:cNvPr id="17" name="Freeform 6">
                <a:extLst>
                  <a:ext uri="{FF2B5EF4-FFF2-40B4-BE49-F238E27FC236}">
                    <a16:creationId xmlns:a16="http://schemas.microsoft.com/office/drawing/2014/main" xmlns="" id="{935030A2-9C92-4A62-9D27-1132C6968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3513" y="4191001"/>
                <a:ext cx="41275" cy="60325"/>
              </a:xfrm>
              <a:custGeom>
                <a:avLst/>
                <a:gdLst>
                  <a:gd name="T0" fmla="*/ 0 w 13"/>
                  <a:gd name="T1" fmla="*/ 3 h 19"/>
                  <a:gd name="T2" fmla="*/ 4 w 13"/>
                  <a:gd name="T3" fmla="*/ 0 h 19"/>
                  <a:gd name="T4" fmla="*/ 10 w 13"/>
                  <a:gd name="T5" fmla="*/ 5 h 19"/>
                  <a:gd name="T6" fmla="*/ 5 w 13"/>
                  <a:gd name="T7" fmla="*/ 18 h 19"/>
                  <a:gd name="T8" fmla="*/ 0 w 13"/>
                  <a:gd name="T9" fmla="*/ 15 h 19"/>
                  <a:gd name="T10" fmla="*/ 0 w 13"/>
                  <a:gd name="T1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9">
                    <a:moveTo>
                      <a:pt x="0" y="3"/>
                    </a:moveTo>
                    <a:cubicBezTo>
                      <a:pt x="2" y="2"/>
                      <a:pt x="3" y="1"/>
                      <a:pt x="4" y="0"/>
                    </a:cubicBezTo>
                    <a:cubicBezTo>
                      <a:pt x="6" y="2"/>
                      <a:pt x="8" y="3"/>
                      <a:pt x="10" y="5"/>
                    </a:cubicBezTo>
                    <a:cubicBezTo>
                      <a:pt x="13" y="10"/>
                      <a:pt x="11" y="17"/>
                      <a:pt x="5" y="18"/>
                    </a:cubicBezTo>
                    <a:cubicBezTo>
                      <a:pt x="4" y="19"/>
                      <a:pt x="2" y="17"/>
                      <a:pt x="0" y="15"/>
                    </a:cubicBezTo>
                    <a:cubicBezTo>
                      <a:pt x="7" y="11"/>
                      <a:pt x="5" y="7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82F39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DDEABE2E-FC04-44F1-95AF-72976040B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26" y="2944813"/>
                <a:ext cx="28575" cy="34925"/>
              </a:xfrm>
              <a:custGeom>
                <a:avLst/>
                <a:gdLst>
                  <a:gd name="T0" fmla="*/ 0 w 9"/>
                  <a:gd name="T1" fmla="*/ 10 h 11"/>
                  <a:gd name="T2" fmla="*/ 2 w 9"/>
                  <a:gd name="T3" fmla="*/ 1 h 11"/>
                  <a:gd name="T4" fmla="*/ 8 w 9"/>
                  <a:gd name="T5" fmla="*/ 1 h 11"/>
                  <a:gd name="T6" fmla="*/ 9 w 9"/>
                  <a:gd name="T7" fmla="*/ 3 h 11"/>
                  <a:gd name="T8" fmla="*/ 8 w 9"/>
                  <a:gd name="T9" fmla="*/ 4 h 11"/>
                  <a:gd name="T10" fmla="*/ 2 w 9"/>
                  <a:gd name="T11" fmla="*/ 11 h 11"/>
                  <a:gd name="T12" fmla="*/ 0 w 9"/>
                  <a:gd name="T13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11">
                    <a:moveTo>
                      <a:pt x="0" y="10"/>
                    </a:moveTo>
                    <a:cubicBezTo>
                      <a:pt x="1" y="7"/>
                      <a:pt x="1" y="4"/>
                      <a:pt x="2" y="1"/>
                    </a:cubicBezTo>
                    <a:cubicBezTo>
                      <a:pt x="2" y="0"/>
                      <a:pt x="6" y="1"/>
                      <a:pt x="8" y="1"/>
                    </a:cubicBezTo>
                    <a:cubicBezTo>
                      <a:pt x="9" y="1"/>
                      <a:pt x="9" y="2"/>
                      <a:pt x="9" y="3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3" y="3"/>
                      <a:pt x="2" y="7"/>
                      <a:pt x="2" y="11"/>
                    </a:cubicBezTo>
                    <a:cubicBezTo>
                      <a:pt x="1" y="11"/>
                      <a:pt x="1" y="10"/>
                      <a:pt x="0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82F39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8">
                <a:extLst>
                  <a:ext uri="{FF2B5EF4-FFF2-40B4-BE49-F238E27FC236}">
                    <a16:creationId xmlns:a16="http://schemas.microsoft.com/office/drawing/2014/main" xmlns="" id="{D8B51362-6855-4EED-92D4-B2D74C78A4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7101" y="3649663"/>
                <a:ext cx="622300" cy="611188"/>
              </a:xfrm>
              <a:custGeom>
                <a:avLst/>
                <a:gdLst>
                  <a:gd name="T0" fmla="*/ 145 w 195"/>
                  <a:gd name="T1" fmla="*/ 111 h 192"/>
                  <a:gd name="T2" fmla="*/ 109 w 195"/>
                  <a:gd name="T3" fmla="*/ 179 h 192"/>
                  <a:gd name="T4" fmla="*/ 82 w 195"/>
                  <a:gd name="T5" fmla="*/ 183 h 192"/>
                  <a:gd name="T6" fmla="*/ 7 w 195"/>
                  <a:gd name="T7" fmla="*/ 107 h 192"/>
                  <a:gd name="T8" fmla="*/ 6 w 195"/>
                  <a:gd name="T9" fmla="*/ 84 h 192"/>
                  <a:gd name="T10" fmla="*/ 30 w 195"/>
                  <a:gd name="T11" fmla="*/ 85 h 192"/>
                  <a:gd name="T12" fmla="*/ 87 w 195"/>
                  <a:gd name="T13" fmla="*/ 142 h 192"/>
                  <a:gd name="T14" fmla="*/ 91 w 195"/>
                  <a:gd name="T15" fmla="*/ 146 h 192"/>
                  <a:gd name="T16" fmla="*/ 102 w 195"/>
                  <a:gd name="T17" fmla="*/ 124 h 192"/>
                  <a:gd name="T18" fmla="*/ 148 w 195"/>
                  <a:gd name="T19" fmla="*/ 39 h 192"/>
                  <a:gd name="T20" fmla="*/ 163 w 195"/>
                  <a:gd name="T21" fmla="*/ 11 h 192"/>
                  <a:gd name="T22" fmla="*/ 185 w 195"/>
                  <a:gd name="T23" fmla="*/ 3 h 192"/>
                  <a:gd name="T24" fmla="*/ 191 w 195"/>
                  <a:gd name="T25" fmla="*/ 26 h 192"/>
                  <a:gd name="T26" fmla="*/ 162 w 195"/>
                  <a:gd name="T27" fmla="*/ 79 h 192"/>
                  <a:gd name="T28" fmla="*/ 145 w 195"/>
                  <a:gd name="T29" fmla="*/ 11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5" h="192">
                    <a:moveTo>
                      <a:pt x="145" y="111"/>
                    </a:moveTo>
                    <a:cubicBezTo>
                      <a:pt x="133" y="134"/>
                      <a:pt x="121" y="157"/>
                      <a:pt x="109" y="179"/>
                    </a:cubicBezTo>
                    <a:cubicBezTo>
                      <a:pt x="103" y="190"/>
                      <a:pt x="91" y="192"/>
                      <a:pt x="82" y="183"/>
                    </a:cubicBezTo>
                    <a:cubicBezTo>
                      <a:pt x="57" y="158"/>
                      <a:pt x="32" y="132"/>
                      <a:pt x="7" y="107"/>
                    </a:cubicBezTo>
                    <a:cubicBezTo>
                      <a:pt x="0" y="100"/>
                      <a:pt x="1" y="89"/>
                      <a:pt x="6" y="84"/>
                    </a:cubicBezTo>
                    <a:cubicBezTo>
                      <a:pt x="13" y="77"/>
                      <a:pt x="23" y="78"/>
                      <a:pt x="30" y="85"/>
                    </a:cubicBezTo>
                    <a:cubicBezTo>
                      <a:pt x="49" y="104"/>
                      <a:pt x="68" y="123"/>
                      <a:pt x="87" y="142"/>
                    </a:cubicBezTo>
                    <a:cubicBezTo>
                      <a:pt x="88" y="143"/>
                      <a:pt x="89" y="144"/>
                      <a:pt x="91" y="146"/>
                    </a:cubicBezTo>
                    <a:cubicBezTo>
                      <a:pt x="95" y="138"/>
                      <a:pt x="98" y="131"/>
                      <a:pt x="102" y="124"/>
                    </a:cubicBezTo>
                    <a:cubicBezTo>
                      <a:pt x="117" y="96"/>
                      <a:pt x="132" y="68"/>
                      <a:pt x="148" y="39"/>
                    </a:cubicBezTo>
                    <a:cubicBezTo>
                      <a:pt x="153" y="30"/>
                      <a:pt x="158" y="20"/>
                      <a:pt x="163" y="11"/>
                    </a:cubicBezTo>
                    <a:cubicBezTo>
                      <a:pt x="168" y="1"/>
                      <a:pt x="178" y="0"/>
                      <a:pt x="185" y="3"/>
                    </a:cubicBezTo>
                    <a:cubicBezTo>
                      <a:pt x="193" y="7"/>
                      <a:pt x="195" y="18"/>
                      <a:pt x="191" y="26"/>
                    </a:cubicBezTo>
                    <a:cubicBezTo>
                      <a:pt x="182" y="44"/>
                      <a:pt x="172" y="62"/>
                      <a:pt x="162" y="79"/>
                    </a:cubicBezTo>
                    <a:cubicBezTo>
                      <a:pt x="161" y="82"/>
                      <a:pt x="149" y="105"/>
                      <a:pt x="145" y="11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82F39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Freeform 9">
                <a:extLst>
                  <a:ext uri="{FF2B5EF4-FFF2-40B4-BE49-F238E27FC236}">
                    <a16:creationId xmlns:a16="http://schemas.microsoft.com/office/drawing/2014/main" xmlns="" id="{28396BA0-E0C6-4038-B0AE-5CECFA43A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30813" y="2312988"/>
                <a:ext cx="1733550" cy="2232025"/>
              </a:xfrm>
              <a:custGeom>
                <a:avLst/>
                <a:gdLst>
                  <a:gd name="T0" fmla="*/ 519 w 543"/>
                  <a:gd name="T1" fmla="*/ 420 h 700"/>
                  <a:gd name="T2" fmla="*/ 452 w 543"/>
                  <a:gd name="T3" fmla="*/ 344 h 700"/>
                  <a:gd name="T4" fmla="*/ 451 w 543"/>
                  <a:gd name="T5" fmla="*/ 131 h 700"/>
                  <a:gd name="T6" fmla="*/ 353 w 543"/>
                  <a:gd name="T7" fmla="*/ 120 h 700"/>
                  <a:gd name="T8" fmla="*/ 350 w 543"/>
                  <a:gd name="T9" fmla="*/ 120 h 700"/>
                  <a:gd name="T10" fmla="*/ 347 w 543"/>
                  <a:gd name="T11" fmla="*/ 93 h 700"/>
                  <a:gd name="T12" fmla="*/ 309 w 543"/>
                  <a:gd name="T13" fmla="*/ 76 h 700"/>
                  <a:gd name="T14" fmla="*/ 273 w 543"/>
                  <a:gd name="T15" fmla="*/ 18 h 700"/>
                  <a:gd name="T16" fmla="*/ 261 w 543"/>
                  <a:gd name="T17" fmla="*/ 10 h 700"/>
                  <a:gd name="T18" fmla="*/ 234 w 543"/>
                  <a:gd name="T19" fmla="*/ 2 h 700"/>
                  <a:gd name="T20" fmla="*/ 231 w 543"/>
                  <a:gd name="T21" fmla="*/ 2 h 700"/>
                  <a:gd name="T22" fmla="*/ 150 w 543"/>
                  <a:gd name="T23" fmla="*/ 69 h 700"/>
                  <a:gd name="T24" fmla="*/ 123 w 543"/>
                  <a:gd name="T25" fmla="*/ 75 h 700"/>
                  <a:gd name="T26" fmla="*/ 105 w 543"/>
                  <a:gd name="T27" fmla="*/ 114 h 700"/>
                  <a:gd name="T28" fmla="*/ 18 w 543"/>
                  <a:gd name="T29" fmla="*/ 120 h 700"/>
                  <a:gd name="T30" fmla="*/ 0 w 543"/>
                  <a:gd name="T31" fmla="*/ 371 h 700"/>
                  <a:gd name="T32" fmla="*/ 0 w 543"/>
                  <a:gd name="T33" fmla="*/ 606 h 700"/>
                  <a:gd name="T34" fmla="*/ 0 w 543"/>
                  <a:gd name="T35" fmla="*/ 607 h 700"/>
                  <a:gd name="T36" fmla="*/ 19 w 543"/>
                  <a:gd name="T37" fmla="*/ 621 h 700"/>
                  <a:gd name="T38" fmla="*/ 206 w 543"/>
                  <a:gd name="T39" fmla="*/ 625 h 700"/>
                  <a:gd name="T40" fmla="*/ 321 w 543"/>
                  <a:gd name="T41" fmla="*/ 695 h 700"/>
                  <a:gd name="T42" fmla="*/ 478 w 543"/>
                  <a:gd name="T43" fmla="*/ 651 h 700"/>
                  <a:gd name="T44" fmla="*/ 538 w 543"/>
                  <a:gd name="T45" fmla="*/ 473 h 700"/>
                  <a:gd name="T46" fmla="*/ 215 w 543"/>
                  <a:gd name="T47" fmla="*/ 35 h 700"/>
                  <a:gd name="T48" fmla="*/ 255 w 543"/>
                  <a:gd name="T49" fmla="*/ 45 h 700"/>
                  <a:gd name="T50" fmla="*/ 261 w 543"/>
                  <a:gd name="T51" fmla="*/ 51 h 700"/>
                  <a:gd name="T52" fmla="*/ 271 w 543"/>
                  <a:gd name="T53" fmla="*/ 76 h 700"/>
                  <a:gd name="T54" fmla="*/ 181 w 543"/>
                  <a:gd name="T55" fmla="*/ 75 h 700"/>
                  <a:gd name="T56" fmla="*/ 137 w 543"/>
                  <a:gd name="T57" fmla="*/ 107 h 700"/>
                  <a:gd name="T58" fmla="*/ 309 w 543"/>
                  <a:gd name="T59" fmla="*/ 108 h 700"/>
                  <a:gd name="T60" fmla="*/ 315 w 543"/>
                  <a:gd name="T61" fmla="*/ 160 h 700"/>
                  <a:gd name="T62" fmla="*/ 261 w 543"/>
                  <a:gd name="T63" fmla="*/ 166 h 700"/>
                  <a:gd name="T64" fmla="*/ 136 w 543"/>
                  <a:gd name="T65" fmla="*/ 160 h 700"/>
                  <a:gd name="T66" fmla="*/ 183 w 543"/>
                  <a:gd name="T67" fmla="*/ 588 h 700"/>
                  <a:gd name="T68" fmla="*/ 32 w 543"/>
                  <a:gd name="T69" fmla="*/ 290 h 700"/>
                  <a:gd name="T70" fmla="*/ 38 w 543"/>
                  <a:gd name="T71" fmla="*/ 152 h 700"/>
                  <a:gd name="T72" fmla="*/ 105 w 543"/>
                  <a:gd name="T73" fmla="*/ 158 h 700"/>
                  <a:gd name="T74" fmla="*/ 123 w 543"/>
                  <a:gd name="T75" fmla="*/ 197 h 700"/>
                  <a:gd name="T76" fmla="*/ 329 w 543"/>
                  <a:gd name="T77" fmla="*/ 197 h 700"/>
                  <a:gd name="T78" fmla="*/ 347 w 543"/>
                  <a:gd name="T79" fmla="*/ 158 h 700"/>
                  <a:gd name="T80" fmla="*/ 382 w 543"/>
                  <a:gd name="T81" fmla="*/ 152 h 700"/>
                  <a:gd name="T82" fmla="*/ 420 w 543"/>
                  <a:gd name="T83" fmla="*/ 157 h 700"/>
                  <a:gd name="T84" fmla="*/ 420 w 543"/>
                  <a:gd name="T85" fmla="*/ 327 h 700"/>
                  <a:gd name="T86" fmla="*/ 404 w 543"/>
                  <a:gd name="T87" fmla="*/ 329 h 700"/>
                  <a:gd name="T88" fmla="*/ 276 w 543"/>
                  <a:gd name="T89" fmla="*/ 339 h 700"/>
                  <a:gd name="T90" fmla="*/ 175 w 543"/>
                  <a:gd name="T91" fmla="*/ 452 h 700"/>
                  <a:gd name="T92" fmla="*/ 507 w 543"/>
                  <a:gd name="T93" fmla="*/ 536 h 700"/>
                  <a:gd name="T94" fmla="*/ 391 w 543"/>
                  <a:gd name="T95" fmla="*/ 661 h 700"/>
                  <a:gd name="T96" fmla="*/ 282 w 543"/>
                  <a:gd name="T97" fmla="*/ 648 h 700"/>
                  <a:gd name="T98" fmla="*/ 211 w 543"/>
                  <a:gd name="T99" fmla="*/ 572 h 700"/>
                  <a:gd name="T100" fmla="*/ 278 w 543"/>
                  <a:gd name="T101" fmla="*/ 374 h 700"/>
                  <a:gd name="T102" fmla="*/ 481 w 543"/>
                  <a:gd name="T103" fmla="*/ 421 h 700"/>
                  <a:gd name="T104" fmla="*/ 507 w 543"/>
                  <a:gd name="T105" fmla="*/ 536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43" h="700">
                    <a:moveTo>
                      <a:pt x="538" y="473"/>
                    </a:moveTo>
                    <a:cubicBezTo>
                      <a:pt x="534" y="454"/>
                      <a:pt x="528" y="437"/>
                      <a:pt x="519" y="420"/>
                    </a:cubicBezTo>
                    <a:cubicBezTo>
                      <a:pt x="504" y="393"/>
                      <a:pt x="483" y="370"/>
                      <a:pt x="457" y="353"/>
                    </a:cubicBezTo>
                    <a:cubicBezTo>
                      <a:pt x="453" y="351"/>
                      <a:pt x="452" y="348"/>
                      <a:pt x="452" y="344"/>
                    </a:cubicBezTo>
                    <a:cubicBezTo>
                      <a:pt x="452" y="276"/>
                      <a:pt x="452" y="208"/>
                      <a:pt x="452" y="140"/>
                    </a:cubicBezTo>
                    <a:cubicBezTo>
                      <a:pt x="452" y="137"/>
                      <a:pt x="452" y="134"/>
                      <a:pt x="451" y="131"/>
                    </a:cubicBezTo>
                    <a:cubicBezTo>
                      <a:pt x="448" y="123"/>
                      <a:pt x="442" y="120"/>
                      <a:pt x="434" y="120"/>
                    </a:cubicBezTo>
                    <a:cubicBezTo>
                      <a:pt x="407" y="120"/>
                      <a:pt x="380" y="120"/>
                      <a:pt x="353" y="120"/>
                    </a:cubicBezTo>
                    <a:cubicBezTo>
                      <a:pt x="352" y="120"/>
                      <a:pt x="351" y="120"/>
                      <a:pt x="350" y="120"/>
                    </a:cubicBezTo>
                    <a:cubicBezTo>
                      <a:pt x="350" y="120"/>
                      <a:pt x="350" y="120"/>
                      <a:pt x="350" y="120"/>
                    </a:cubicBezTo>
                    <a:cubicBezTo>
                      <a:pt x="347" y="120"/>
                      <a:pt x="347" y="119"/>
                      <a:pt x="347" y="114"/>
                    </a:cubicBezTo>
                    <a:cubicBezTo>
                      <a:pt x="347" y="107"/>
                      <a:pt x="347" y="100"/>
                      <a:pt x="347" y="93"/>
                    </a:cubicBezTo>
                    <a:cubicBezTo>
                      <a:pt x="347" y="81"/>
                      <a:pt x="341" y="76"/>
                      <a:pt x="329" y="76"/>
                    </a:cubicBezTo>
                    <a:cubicBezTo>
                      <a:pt x="322" y="75"/>
                      <a:pt x="316" y="75"/>
                      <a:pt x="309" y="76"/>
                    </a:cubicBezTo>
                    <a:cubicBezTo>
                      <a:pt x="304" y="76"/>
                      <a:pt x="303" y="74"/>
                      <a:pt x="302" y="69"/>
                    </a:cubicBezTo>
                    <a:cubicBezTo>
                      <a:pt x="300" y="48"/>
                      <a:pt x="290" y="31"/>
                      <a:pt x="273" y="18"/>
                    </a:cubicBezTo>
                    <a:cubicBezTo>
                      <a:pt x="269" y="15"/>
                      <a:pt x="265" y="13"/>
                      <a:pt x="261" y="10"/>
                    </a:cubicBezTo>
                    <a:cubicBezTo>
                      <a:pt x="261" y="10"/>
                      <a:pt x="261" y="10"/>
                      <a:pt x="261" y="10"/>
                    </a:cubicBezTo>
                    <a:cubicBezTo>
                      <a:pt x="259" y="9"/>
                      <a:pt x="257" y="8"/>
                      <a:pt x="255" y="8"/>
                    </a:cubicBezTo>
                    <a:cubicBezTo>
                      <a:pt x="249" y="5"/>
                      <a:pt x="242" y="3"/>
                      <a:pt x="234" y="2"/>
                    </a:cubicBezTo>
                    <a:cubicBezTo>
                      <a:pt x="233" y="2"/>
                      <a:pt x="232" y="2"/>
                      <a:pt x="231" y="2"/>
                    </a:cubicBezTo>
                    <a:cubicBezTo>
                      <a:pt x="231" y="2"/>
                      <a:pt x="231" y="2"/>
                      <a:pt x="231" y="2"/>
                    </a:cubicBezTo>
                    <a:cubicBezTo>
                      <a:pt x="212" y="0"/>
                      <a:pt x="194" y="6"/>
                      <a:pt x="179" y="18"/>
                    </a:cubicBezTo>
                    <a:cubicBezTo>
                      <a:pt x="162" y="31"/>
                      <a:pt x="152" y="48"/>
                      <a:pt x="150" y="69"/>
                    </a:cubicBezTo>
                    <a:cubicBezTo>
                      <a:pt x="149" y="74"/>
                      <a:pt x="148" y="76"/>
                      <a:pt x="143" y="75"/>
                    </a:cubicBezTo>
                    <a:cubicBezTo>
                      <a:pt x="136" y="75"/>
                      <a:pt x="129" y="75"/>
                      <a:pt x="123" y="75"/>
                    </a:cubicBezTo>
                    <a:cubicBezTo>
                      <a:pt x="111" y="75"/>
                      <a:pt x="105" y="81"/>
                      <a:pt x="105" y="93"/>
                    </a:cubicBezTo>
                    <a:cubicBezTo>
                      <a:pt x="105" y="100"/>
                      <a:pt x="105" y="107"/>
                      <a:pt x="105" y="114"/>
                    </a:cubicBezTo>
                    <a:cubicBezTo>
                      <a:pt x="105" y="120"/>
                      <a:pt x="105" y="120"/>
                      <a:pt x="98" y="120"/>
                    </a:cubicBezTo>
                    <a:cubicBezTo>
                      <a:pt x="72" y="120"/>
                      <a:pt x="45" y="121"/>
                      <a:pt x="18" y="120"/>
                    </a:cubicBezTo>
                    <a:cubicBezTo>
                      <a:pt x="7" y="120"/>
                      <a:pt x="0" y="127"/>
                      <a:pt x="0" y="139"/>
                    </a:cubicBezTo>
                    <a:cubicBezTo>
                      <a:pt x="0" y="216"/>
                      <a:pt x="0" y="293"/>
                      <a:pt x="0" y="371"/>
                    </a:cubicBezTo>
                    <a:cubicBezTo>
                      <a:pt x="0" y="448"/>
                      <a:pt x="0" y="526"/>
                      <a:pt x="0" y="603"/>
                    </a:cubicBezTo>
                    <a:cubicBezTo>
                      <a:pt x="0" y="604"/>
                      <a:pt x="0" y="605"/>
                      <a:pt x="0" y="606"/>
                    </a:cubicBezTo>
                    <a:cubicBezTo>
                      <a:pt x="0" y="607"/>
                      <a:pt x="0" y="607"/>
                      <a:pt x="0" y="607"/>
                    </a:cubicBezTo>
                    <a:cubicBezTo>
                      <a:pt x="0" y="607"/>
                      <a:pt x="0" y="607"/>
                      <a:pt x="0" y="607"/>
                    </a:cubicBezTo>
                    <a:cubicBezTo>
                      <a:pt x="1" y="609"/>
                      <a:pt x="1" y="610"/>
                      <a:pt x="1" y="611"/>
                    </a:cubicBezTo>
                    <a:cubicBezTo>
                      <a:pt x="4" y="619"/>
                      <a:pt x="11" y="621"/>
                      <a:pt x="19" y="621"/>
                    </a:cubicBezTo>
                    <a:cubicBezTo>
                      <a:pt x="78" y="621"/>
                      <a:pt x="138" y="621"/>
                      <a:pt x="197" y="621"/>
                    </a:cubicBezTo>
                    <a:cubicBezTo>
                      <a:pt x="201" y="621"/>
                      <a:pt x="203" y="622"/>
                      <a:pt x="206" y="625"/>
                    </a:cubicBezTo>
                    <a:cubicBezTo>
                      <a:pt x="216" y="636"/>
                      <a:pt x="226" y="647"/>
                      <a:pt x="237" y="657"/>
                    </a:cubicBezTo>
                    <a:cubicBezTo>
                      <a:pt x="261" y="677"/>
                      <a:pt x="290" y="689"/>
                      <a:pt x="321" y="695"/>
                    </a:cubicBezTo>
                    <a:cubicBezTo>
                      <a:pt x="350" y="700"/>
                      <a:pt x="378" y="698"/>
                      <a:pt x="406" y="690"/>
                    </a:cubicBezTo>
                    <a:cubicBezTo>
                      <a:pt x="433" y="682"/>
                      <a:pt x="457" y="669"/>
                      <a:pt x="478" y="651"/>
                    </a:cubicBezTo>
                    <a:cubicBezTo>
                      <a:pt x="511" y="621"/>
                      <a:pt x="532" y="584"/>
                      <a:pt x="539" y="540"/>
                    </a:cubicBezTo>
                    <a:cubicBezTo>
                      <a:pt x="543" y="518"/>
                      <a:pt x="542" y="495"/>
                      <a:pt x="538" y="473"/>
                    </a:cubicBezTo>
                    <a:close/>
                    <a:moveTo>
                      <a:pt x="197" y="44"/>
                    </a:moveTo>
                    <a:cubicBezTo>
                      <a:pt x="202" y="40"/>
                      <a:pt x="209" y="36"/>
                      <a:pt x="215" y="35"/>
                    </a:cubicBezTo>
                    <a:cubicBezTo>
                      <a:pt x="215" y="35"/>
                      <a:pt x="215" y="35"/>
                      <a:pt x="215" y="35"/>
                    </a:cubicBezTo>
                    <a:cubicBezTo>
                      <a:pt x="229" y="32"/>
                      <a:pt x="244" y="35"/>
                      <a:pt x="255" y="45"/>
                    </a:cubicBezTo>
                    <a:cubicBezTo>
                      <a:pt x="257" y="46"/>
                      <a:pt x="259" y="48"/>
                      <a:pt x="261" y="50"/>
                    </a:cubicBezTo>
                    <a:cubicBezTo>
                      <a:pt x="261" y="50"/>
                      <a:pt x="261" y="51"/>
                      <a:pt x="261" y="51"/>
                    </a:cubicBezTo>
                    <a:cubicBezTo>
                      <a:pt x="261" y="51"/>
                      <a:pt x="261" y="51"/>
                      <a:pt x="261" y="51"/>
                    </a:cubicBezTo>
                    <a:cubicBezTo>
                      <a:pt x="267" y="57"/>
                      <a:pt x="270" y="65"/>
                      <a:pt x="271" y="76"/>
                    </a:cubicBezTo>
                    <a:cubicBezTo>
                      <a:pt x="268" y="76"/>
                      <a:pt x="212" y="75"/>
                      <a:pt x="188" y="75"/>
                    </a:cubicBezTo>
                    <a:cubicBezTo>
                      <a:pt x="186" y="75"/>
                      <a:pt x="184" y="75"/>
                      <a:pt x="181" y="75"/>
                    </a:cubicBezTo>
                    <a:cubicBezTo>
                      <a:pt x="182" y="62"/>
                      <a:pt x="188" y="52"/>
                      <a:pt x="197" y="44"/>
                    </a:cubicBezTo>
                    <a:close/>
                    <a:moveTo>
                      <a:pt x="137" y="107"/>
                    </a:moveTo>
                    <a:cubicBezTo>
                      <a:pt x="139" y="107"/>
                      <a:pt x="141" y="107"/>
                      <a:pt x="142" y="107"/>
                    </a:cubicBezTo>
                    <a:cubicBezTo>
                      <a:pt x="167" y="107"/>
                      <a:pt x="278" y="108"/>
                      <a:pt x="309" y="108"/>
                    </a:cubicBezTo>
                    <a:cubicBezTo>
                      <a:pt x="311" y="108"/>
                      <a:pt x="313" y="108"/>
                      <a:pt x="315" y="108"/>
                    </a:cubicBezTo>
                    <a:cubicBezTo>
                      <a:pt x="315" y="110"/>
                      <a:pt x="315" y="145"/>
                      <a:pt x="315" y="160"/>
                    </a:cubicBezTo>
                    <a:cubicBezTo>
                      <a:pt x="315" y="165"/>
                      <a:pt x="314" y="166"/>
                      <a:pt x="310" y="166"/>
                    </a:cubicBezTo>
                    <a:cubicBezTo>
                      <a:pt x="293" y="166"/>
                      <a:pt x="261" y="166"/>
                      <a:pt x="261" y="166"/>
                    </a:cubicBezTo>
                    <a:cubicBezTo>
                      <a:pt x="221" y="165"/>
                      <a:pt x="182" y="165"/>
                      <a:pt x="142" y="166"/>
                    </a:cubicBezTo>
                    <a:cubicBezTo>
                      <a:pt x="138" y="166"/>
                      <a:pt x="136" y="165"/>
                      <a:pt x="136" y="160"/>
                    </a:cubicBezTo>
                    <a:cubicBezTo>
                      <a:pt x="137" y="144"/>
                      <a:pt x="137" y="123"/>
                      <a:pt x="137" y="107"/>
                    </a:cubicBezTo>
                    <a:close/>
                    <a:moveTo>
                      <a:pt x="183" y="588"/>
                    </a:moveTo>
                    <a:cubicBezTo>
                      <a:pt x="159" y="589"/>
                      <a:pt x="31" y="587"/>
                      <a:pt x="31" y="587"/>
                    </a:cubicBezTo>
                    <a:cubicBezTo>
                      <a:pt x="31" y="587"/>
                      <a:pt x="32" y="374"/>
                      <a:pt x="32" y="290"/>
                    </a:cubicBezTo>
                    <a:cubicBezTo>
                      <a:pt x="32" y="246"/>
                      <a:pt x="32" y="202"/>
                      <a:pt x="32" y="158"/>
                    </a:cubicBezTo>
                    <a:cubicBezTo>
                      <a:pt x="32" y="154"/>
                      <a:pt x="33" y="152"/>
                      <a:pt x="38" y="152"/>
                    </a:cubicBezTo>
                    <a:cubicBezTo>
                      <a:pt x="58" y="152"/>
                      <a:pt x="79" y="152"/>
                      <a:pt x="99" y="152"/>
                    </a:cubicBezTo>
                    <a:cubicBezTo>
                      <a:pt x="104" y="152"/>
                      <a:pt x="105" y="154"/>
                      <a:pt x="105" y="158"/>
                    </a:cubicBezTo>
                    <a:cubicBezTo>
                      <a:pt x="105" y="165"/>
                      <a:pt x="105" y="173"/>
                      <a:pt x="105" y="180"/>
                    </a:cubicBezTo>
                    <a:cubicBezTo>
                      <a:pt x="105" y="190"/>
                      <a:pt x="113" y="197"/>
                      <a:pt x="123" y="197"/>
                    </a:cubicBezTo>
                    <a:cubicBezTo>
                      <a:pt x="154" y="197"/>
                      <a:pt x="184" y="197"/>
                      <a:pt x="215" y="197"/>
                    </a:cubicBezTo>
                    <a:cubicBezTo>
                      <a:pt x="215" y="197"/>
                      <a:pt x="291" y="197"/>
                      <a:pt x="329" y="197"/>
                    </a:cubicBezTo>
                    <a:cubicBezTo>
                      <a:pt x="339" y="197"/>
                      <a:pt x="347" y="191"/>
                      <a:pt x="347" y="180"/>
                    </a:cubicBezTo>
                    <a:cubicBezTo>
                      <a:pt x="347" y="173"/>
                      <a:pt x="347" y="165"/>
                      <a:pt x="347" y="158"/>
                    </a:cubicBezTo>
                    <a:cubicBezTo>
                      <a:pt x="347" y="154"/>
                      <a:pt x="348" y="152"/>
                      <a:pt x="352" y="152"/>
                    </a:cubicBezTo>
                    <a:cubicBezTo>
                      <a:pt x="362" y="152"/>
                      <a:pt x="382" y="152"/>
                      <a:pt x="382" y="152"/>
                    </a:cubicBezTo>
                    <a:cubicBezTo>
                      <a:pt x="393" y="152"/>
                      <a:pt x="404" y="152"/>
                      <a:pt x="416" y="152"/>
                    </a:cubicBezTo>
                    <a:cubicBezTo>
                      <a:pt x="419" y="152"/>
                      <a:pt x="420" y="153"/>
                      <a:pt x="420" y="157"/>
                    </a:cubicBezTo>
                    <a:cubicBezTo>
                      <a:pt x="420" y="168"/>
                      <a:pt x="420" y="179"/>
                      <a:pt x="420" y="190"/>
                    </a:cubicBezTo>
                    <a:cubicBezTo>
                      <a:pt x="420" y="235"/>
                      <a:pt x="420" y="281"/>
                      <a:pt x="420" y="327"/>
                    </a:cubicBezTo>
                    <a:cubicBezTo>
                      <a:pt x="420" y="329"/>
                      <a:pt x="420" y="331"/>
                      <a:pt x="420" y="334"/>
                    </a:cubicBezTo>
                    <a:cubicBezTo>
                      <a:pt x="414" y="332"/>
                      <a:pt x="409" y="331"/>
                      <a:pt x="404" y="329"/>
                    </a:cubicBezTo>
                    <a:cubicBezTo>
                      <a:pt x="378" y="321"/>
                      <a:pt x="351" y="321"/>
                      <a:pt x="324" y="324"/>
                    </a:cubicBezTo>
                    <a:cubicBezTo>
                      <a:pt x="308" y="327"/>
                      <a:pt x="292" y="332"/>
                      <a:pt x="276" y="339"/>
                    </a:cubicBezTo>
                    <a:cubicBezTo>
                      <a:pt x="275" y="339"/>
                      <a:pt x="261" y="346"/>
                      <a:pt x="261" y="346"/>
                    </a:cubicBezTo>
                    <a:cubicBezTo>
                      <a:pt x="220" y="371"/>
                      <a:pt x="190" y="406"/>
                      <a:pt x="175" y="452"/>
                    </a:cubicBezTo>
                    <a:cubicBezTo>
                      <a:pt x="160" y="498"/>
                      <a:pt x="164" y="544"/>
                      <a:pt x="183" y="588"/>
                    </a:cubicBezTo>
                    <a:close/>
                    <a:moveTo>
                      <a:pt x="507" y="536"/>
                    </a:moveTo>
                    <a:cubicBezTo>
                      <a:pt x="501" y="572"/>
                      <a:pt x="484" y="603"/>
                      <a:pt x="456" y="627"/>
                    </a:cubicBezTo>
                    <a:cubicBezTo>
                      <a:pt x="437" y="644"/>
                      <a:pt x="415" y="655"/>
                      <a:pt x="391" y="661"/>
                    </a:cubicBezTo>
                    <a:cubicBezTo>
                      <a:pt x="376" y="665"/>
                      <a:pt x="361" y="666"/>
                      <a:pt x="346" y="666"/>
                    </a:cubicBezTo>
                    <a:cubicBezTo>
                      <a:pt x="324" y="665"/>
                      <a:pt x="302" y="659"/>
                      <a:pt x="282" y="648"/>
                    </a:cubicBezTo>
                    <a:cubicBezTo>
                      <a:pt x="280" y="647"/>
                      <a:pt x="270" y="641"/>
                      <a:pt x="268" y="640"/>
                    </a:cubicBezTo>
                    <a:cubicBezTo>
                      <a:pt x="242" y="623"/>
                      <a:pt x="224" y="600"/>
                      <a:pt x="211" y="572"/>
                    </a:cubicBezTo>
                    <a:cubicBezTo>
                      <a:pt x="198" y="544"/>
                      <a:pt x="195" y="514"/>
                      <a:pt x="200" y="484"/>
                    </a:cubicBezTo>
                    <a:cubicBezTo>
                      <a:pt x="209" y="435"/>
                      <a:pt x="235" y="398"/>
                      <a:pt x="278" y="374"/>
                    </a:cubicBezTo>
                    <a:cubicBezTo>
                      <a:pt x="304" y="359"/>
                      <a:pt x="331" y="352"/>
                      <a:pt x="360" y="354"/>
                    </a:cubicBezTo>
                    <a:cubicBezTo>
                      <a:pt x="411" y="357"/>
                      <a:pt x="452" y="379"/>
                      <a:pt x="481" y="421"/>
                    </a:cubicBezTo>
                    <a:cubicBezTo>
                      <a:pt x="493" y="437"/>
                      <a:pt x="501" y="455"/>
                      <a:pt x="506" y="475"/>
                    </a:cubicBezTo>
                    <a:cubicBezTo>
                      <a:pt x="510" y="495"/>
                      <a:pt x="511" y="515"/>
                      <a:pt x="507" y="53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82F39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cxnSp>
          <p:nvCxnSpPr>
            <p:cNvPr id="10" name="Straight Connector 2">
              <a:extLst>
                <a:ext uri="{FF2B5EF4-FFF2-40B4-BE49-F238E27FC236}">
                  <a16:creationId xmlns:a16="http://schemas.microsoft.com/office/drawing/2014/main" xmlns="" id="{51926CCA-91B3-4145-B655-48AC0B425BC9}"/>
                </a:ext>
              </a:extLst>
            </p:cNvPr>
            <p:cNvCxnSpPr/>
            <p:nvPr/>
          </p:nvCxnSpPr>
          <p:spPr>
            <a:xfrm>
              <a:off x="2489200" y="2743200"/>
              <a:ext cx="185928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21">
              <a:extLst>
                <a:ext uri="{FF2B5EF4-FFF2-40B4-BE49-F238E27FC236}">
                  <a16:creationId xmlns:a16="http://schemas.microsoft.com/office/drawing/2014/main" xmlns="" id="{F4EDC7C1-C9C6-4644-AD84-5D5DD087D842}"/>
                </a:ext>
              </a:extLst>
            </p:cNvPr>
            <p:cNvCxnSpPr/>
            <p:nvPr/>
          </p:nvCxnSpPr>
          <p:spPr>
            <a:xfrm>
              <a:off x="2489200" y="3063240"/>
              <a:ext cx="185928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2">
              <a:extLst>
                <a:ext uri="{FF2B5EF4-FFF2-40B4-BE49-F238E27FC236}">
                  <a16:creationId xmlns:a16="http://schemas.microsoft.com/office/drawing/2014/main" xmlns="" id="{6D270447-81A7-4771-8FC4-A8AD385B0497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3383280"/>
              <a:ext cx="85344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27">
              <a:extLst>
                <a:ext uri="{FF2B5EF4-FFF2-40B4-BE49-F238E27FC236}">
                  <a16:creationId xmlns:a16="http://schemas.microsoft.com/office/drawing/2014/main" xmlns="" id="{597F28BF-A25A-4182-ACE2-1ED661C064C2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3693160"/>
              <a:ext cx="635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28">
              <a:extLst>
                <a:ext uri="{FF2B5EF4-FFF2-40B4-BE49-F238E27FC236}">
                  <a16:creationId xmlns:a16="http://schemas.microsoft.com/office/drawing/2014/main" xmlns="" id="{1F89CC14-7B3F-4FCB-9460-3379157FFF07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4013200"/>
              <a:ext cx="47752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29">
              <a:extLst>
                <a:ext uri="{FF2B5EF4-FFF2-40B4-BE49-F238E27FC236}">
                  <a16:creationId xmlns:a16="http://schemas.microsoft.com/office/drawing/2014/main" xmlns="" id="{10410F69-1CBE-4ED2-A7C5-3D31D873BCA1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4333240"/>
              <a:ext cx="42672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39">
              <a:extLst>
                <a:ext uri="{FF2B5EF4-FFF2-40B4-BE49-F238E27FC236}">
                  <a16:creationId xmlns:a16="http://schemas.microsoft.com/office/drawing/2014/main" xmlns="" id="{12845A3F-7C86-4CEC-845A-BA7B18CF0533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4638040"/>
              <a:ext cx="42672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tângulo 1"/>
          <p:cNvSpPr/>
          <p:nvPr/>
        </p:nvSpPr>
        <p:spPr>
          <a:xfrm>
            <a:off x="992171" y="4440129"/>
            <a:ext cx="27797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chemeClr val="bg1"/>
                </a:solidFill>
                <a:latin typeface="Noto Sans" panose="020B0502040504020204"/>
              </a:rPr>
              <a:t>Meses com maiores baixas de doação de sangue</a:t>
            </a:r>
          </a:p>
        </p:txBody>
      </p:sp>
      <p:sp>
        <p:nvSpPr>
          <p:cNvPr id="3" name="Retângulo 2"/>
          <p:cNvSpPr/>
          <p:nvPr/>
        </p:nvSpPr>
        <p:spPr>
          <a:xfrm>
            <a:off x="5052269" y="4475683"/>
            <a:ext cx="252200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chemeClr val="bg1"/>
                </a:solidFill>
                <a:latin typeface="Noto Sans" panose="020B0502040504020204"/>
              </a:rPr>
              <a:t>Registro de morte por falta de sangue</a:t>
            </a:r>
          </a:p>
        </p:txBody>
      </p:sp>
    </p:spTree>
    <p:extLst>
      <p:ext uri="{BB962C8B-B14F-4D97-AF65-F5344CB8AC3E}">
        <p14:creationId xmlns:p14="http://schemas.microsoft.com/office/powerpoint/2010/main" val="32461175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: Cantos Arredondados 18">
            <a:extLst>
              <a:ext uri="{FF2B5EF4-FFF2-40B4-BE49-F238E27FC236}">
                <a16:creationId xmlns:a16="http://schemas.microsoft.com/office/drawing/2014/main" xmlns="" id="{924D5109-A501-4F2C-83F1-0D969B0A1069}"/>
              </a:ext>
            </a:extLst>
          </p:cNvPr>
          <p:cNvSpPr/>
          <p:nvPr/>
        </p:nvSpPr>
        <p:spPr>
          <a:xfrm>
            <a:off x="6705106" y="3825241"/>
            <a:ext cx="5526024" cy="273903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E2B37416-E1FA-4C42-B3A0-8B5C739B7D44}"/>
              </a:ext>
            </a:extLst>
          </p:cNvPr>
          <p:cNvSpPr txBox="1"/>
          <p:nvPr/>
        </p:nvSpPr>
        <p:spPr>
          <a:xfrm>
            <a:off x="1106750" y="2721263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xmlns="" id="{E592EA1A-C93B-4A24-9C99-A647341ED21B}"/>
              </a:ext>
            </a:extLst>
          </p:cNvPr>
          <p:cNvSpPr txBox="1"/>
          <p:nvPr/>
        </p:nvSpPr>
        <p:spPr>
          <a:xfrm>
            <a:off x="774205" y="556222"/>
            <a:ext cx="567231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chemeClr val="tx1">
                    <a:lumMod val="10000"/>
                    <a:lumOff val="90000"/>
                  </a:schemeClr>
                </a:solidFill>
                <a:effectLst/>
                <a:latin typeface="inter"/>
              </a:rPr>
              <a:t>Estruturar e coletar dados qualitativos para a demanda "FHEMERON" Interior</a:t>
            </a:r>
          </a:p>
        </p:txBody>
      </p:sp>
      <p:sp>
        <p:nvSpPr>
          <p:cNvPr id="44" name="Oval 36">
            <a:extLst>
              <a:ext uri="{FF2B5EF4-FFF2-40B4-BE49-F238E27FC236}">
                <a16:creationId xmlns:a16="http://schemas.microsoft.com/office/drawing/2014/main" xmlns="" id="{A49834F0-410E-49B8-93C7-69AFF150584A}"/>
              </a:ext>
            </a:extLst>
          </p:cNvPr>
          <p:cNvSpPr/>
          <p:nvPr/>
        </p:nvSpPr>
        <p:spPr>
          <a:xfrm>
            <a:off x="226564" y="513977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  <a:latin typeface="Noto Sans" panose="020B0502040504020204" pitchFamily="34"/>
              </a:rPr>
              <a:t>4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xmlns="" id="{8F980A73-AAC1-44F8-8C08-1E9B61A69B30}"/>
              </a:ext>
            </a:extLst>
          </p:cNvPr>
          <p:cNvSpPr txBox="1"/>
          <p:nvPr/>
        </p:nvSpPr>
        <p:spPr>
          <a:xfrm>
            <a:off x="943375" y="3511269"/>
            <a:ext cx="489507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chemeClr val="bg1"/>
                </a:solidFill>
                <a:latin typeface="inter"/>
              </a:rPr>
              <a:t>Estruturar e coletar</a:t>
            </a:r>
            <a:r>
              <a:rPr lang="pt-BR" sz="2800" b="1" dirty="0">
                <a:solidFill>
                  <a:schemeClr val="bg1"/>
                </a:solidFill>
                <a:effectLst/>
                <a:latin typeface="inter"/>
              </a:rPr>
              <a:t> dados quantitativos para a demanda "FHEMERON" Interior</a:t>
            </a:r>
          </a:p>
        </p:txBody>
      </p:sp>
      <p:sp>
        <p:nvSpPr>
          <p:cNvPr id="11" name="Oval 36">
            <a:extLst>
              <a:ext uri="{FF2B5EF4-FFF2-40B4-BE49-F238E27FC236}">
                <a16:creationId xmlns:a16="http://schemas.microsoft.com/office/drawing/2014/main" xmlns="" id="{DE004829-0162-48FF-9AF8-9E2B93D7A619}"/>
              </a:ext>
            </a:extLst>
          </p:cNvPr>
          <p:cNvSpPr/>
          <p:nvPr/>
        </p:nvSpPr>
        <p:spPr>
          <a:xfrm>
            <a:off x="259079" y="3752650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  <a:latin typeface="Noto Sans" panose="020B0502040504020204" pitchFamily="34"/>
              </a:rPr>
              <a:t>5</a:t>
            </a:r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xmlns="" id="{EACCBF9D-B691-42CC-94DC-3BFA6A8C129E}"/>
              </a:ext>
            </a:extLst>
          </p:cNvPr>
          <p:cNvSpPr/>
          <p:nvPr/>
        </p:nvSpPr>
        <p:spPr>
          <a:xfrm>
            <a:off x="6665976" y="141326"/>
            <a:ext cx="5526024" cy="273903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Interface gráfica do usuário, Aplicativo&#10;&#10;Descrição gerada automaticamente">
            <a:extLst>
              <a:ext uri="{FF2B5EF4-FFF2-40B4-BE49-F238E27FC236}">
                <a16:creationId xmlns:a16="http://schemas.microsoft.com/office/drawing/2014/main" xmlns="" id="{C01D7F4A-4E04-4180-9B2D-C1CB0624FC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6" t="28667" r="18475" b="18533"/>
          <a:stretch/>
        </p:blipFill>
        <p:spPr>
          <a:xfrm>
            <a:off x="6970800" y="323742"/>
            <a:ext cx="4994636" cy="2310603"/>
          </a:xfrm>
          <a:prstGeom prst="rect">
            <a:avLst/>
          </a:prstGeom>
        </p:spPr>
      </p:pic>
      <p:pic>
        <p:nvPicPr>
          <p:cNvPr id="8" name="Imagem 7" descr="Interface gráfica do usuário, Aplicativo&#10;&#10;Descrição gerada automaticamente">
            <a:extLst>
              <a:ext uri="{FF2B5EF4-FFF2-40B4-BE49-F238E27FC236}">
                <a16:creationId xmlns:a16="http://schemas.microsoft.com/office/drawing/2014/main" xmlns="" id="{EA2F0A73-F149-4D27-A504-4A9B89C416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5" t="16934" r="18625" b="29333"/>
          <a:stretch/>
        </p:blipFill>
        <p:spPr>
          <a:xfrm>
            <a:off x="6938285" y="3921756"/>
            <a:ext cx="4994636" cy="231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162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ABA55554-D198-4A8A-A3BC-59DFE8FCD288}"/>
              </a:ext>
            </a:extLst>
          </p:cNvPr>
          <p:cNvSpPr txBox="1"/>
          <p:nvPr/>
        </p:nvSpPr>
        <p:spPr>
          <a:xfrm>
            <a:off x="962731" y="531866"/>
            <a:ext cx="90570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pt-BR" sz="2400" b="1" dirty="0" smtClean="0">
                <a:solidFill>
                  <a:schemeClr val="bg1"/>
                </a:solidFill>
                <a:effectLst/>
                <a:latin typeface="inter"/>
              </a:rPr>
              <a:t>Realizar </a:t>
            </a:r>
            <a:r>
              <a:rPr lang="pt-BR" sz="2400" b="1" dirty="0">
                <a:solidFill>
                  <a:schemeClr val="bg1"/>
                </a:solidFill>
                <a:effectLst/>
                <a:latin typeface="inter"/>
              </a:rPr>
              <a:t>ajustes no processo de manutenção da INFOVIA</a:t>
            </a:r>
          </a:p>
        </p:txBody>
      </p:sp>
      <p:sp>
        <p:nvSpPr>
          <p:cNvPr id="11" name="Oval 36">
            <a:extLst>
              <a:ext uri="{FF2B5EF4-FFF2-40B4-BE49-F238E27FC236}">
                <a16:creationId xmlns:a16="http://schemas.microsoft.com/office/drawing/2014/main" xmlns="" id="{DCAB7109-C8EE-4DEC-90B5-3EEF5B8C7839}"/>
              </a:ext>
            </a:extLst>
          </p:cNvPr>
          <p:cNvSpPr/>
          <p:nvPr/>
        </p:nvSpPr>
        <p:spPr>
          <a:xfrm>
            <a:off x="511614" y="531866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00" y="1362647"/>
            <a:ext cx="11705583" cy="478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74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5F16F4FE-7446-484D-80E9-BF8D43E5DEDB}"/>
              </a:ext>
            </a:extLst>
          </p:cNvPr>
          <p:cNvSpPr txBox="1"/>
          <p:nvPr/>
        </p:nvSpPr>
        <p:spPr>
          <a:xfrm>
            <a:off x="834298" y="279469"/>
            <a:ext cx="105788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400" b="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pt-BR" b="1" dirty="0">
                <a:effectLst/>
                <a:latin typeface="inter"/>
              </a:rPr>
              <a:t>Elaborar o </a:t>
            </a:r>
            <a:r>
              <a:rPr lang="pt-BR" b="1" dirty="0" smtClean="0">
                <a:effectLst/>
                <a:latin typeface="inter"/>
              </a:rPr>
              <a:t>termo de responsabilidade provisória </a:t>
            </a:r>
            <a:r>
              <a:rPr lang="pt-BR" b="1" dirty="0">
                <a:effectLst/>
                <a:latin typeface="inter"/>
              </a:rPr>
              <a:t>do processo da INFOVIA</a:t>
            </a:r>
          </a:p>
        </p:txBody>
      </p:sp>
      <p:sp>
        <p:nvSpPr>
          <p:cNvPr id="12" name="Oval 36">
            <a:extLst>
              <a:ext uri="{FF2B5EF4-FFF2-40B4-BE49-F238E27FC236}">
                <a16:creationId xmlns:a16="http://schemas.microsoft.com/office/drawing/2014/main" xmlns="" id="{91C0B26A-5609-4149-B161-DA535263337B}"/>
              </a:ext>
            </a:extLst>
          </p:cNvPr>
          <p:cNvSpPr/>
          <p:nvPr/>
        </p:nvSpPr>
        <p:spPr>
          <a:xfrm>
            <a:off x="383181" y="320631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960" y="1110466"/>
            <a:ext cx="4700788" cy="554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217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xmlns="" id="{C54113DB-E751-4E45-90CF-4E44EFA68BA3}"/>
              </a:ext>
            </a:extLst>
          </p:cNvPr>
          <p:cNvSpPr txBox="1"/>
          <p:nvPr/>
        </p:nvSpPr>
        <p:spPr>
          <a:xfrm>
            <a:off x="1052883" y="147314"/>
            <a:ext cx="1013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400" b="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pt-BR" b="1" dirty="0">
                <a:effectLst/>
                <a:latin typeface="inter"/>
              </a:rPr>
              <a:t> Elaborar o termo de devolução </a:t>
            </a:r>
            <a:r>
              <a:rPr lang="pt-BR" b="1" dirty="0" smtClean="0">
                <a:effectLst/>
                <a:latin typeface="inter"/>
              </a:rPr>
              <a:t>do processo de bem danificado</a:t>
            </a:r>
            <a:endParaRPr lang="pt-BR" b="1" dirty="0">
              <a:effectLst/>
              <a:latin typeface="inter"/>
            </a:endParaRPr>
          </a:p>
        </p:txBody>
      </p:sp>
      <p:sp>
        <p:nvSpPr>
          <p:cNvPr id="13" name="Oval 36">
            <a:extLst>
              <a:ext uri="{FF2B5EF4-FFF2-40B4-BE49-F238E27FC236}">
                <a16:creationId xmlns:a16="http://schemas.microsoft.com/office/drawing/2014/main" xmlns="" id="{632CC411-6DB8-4754-97C5-CAC2C23DAB5A}"/>
              </a:ext>
            </a:extLst>
          </p:cNvPr>
          <p:cNvSpPr/>
          <p:nvPr/>
        </p:nvSpPr>
        <p:spPr>
          <a:xfrm>
            <a:off x="636412" y="147314"/>
            <a:ext cx="416471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88" y="810884"/>
            <a:ext cx="4828838" cy="577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740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E1130D55-7AA5-4A0A-9134-A73E73AF40A3}"/>
              </a:ext>
            </a:extLst>
          </p:cNvPr>
          <p:cNvSpPr txBox="1"/>
          <p:nvPr/>
        </p:nvSpPr>
        <p:spPr>
          <a:xfrm>
            <a:off x="3484190" y="2249625"/>
            <a:ext cx="1401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559F9D14-B0A5-45AE-AF49-092C87ADFD66}"/>
              </a:ext>
            </a:extLst>
          </p:cNvPr>
          <p:cNvSpPr txBox="1"/>
          <p:nvPr/>
        </p:nvSpPr>
        <p:spPr>
          <a:xfrm>
            <a:off x="5881912" y="2197344"/>
            <a:ext cx="24304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EE376693-0AD7-46A4-846D-0032F134CD9D}"/>
              </a:ext>
            </a:extLst>
          </p:cNvPr>
          <p:cNvSpPr txBox="1"/>
          <p:nvPr/>
        </p:nvSpPr>
        <p:spPr>
          <a:xfrm>
            <a:off x="9574624" y="2269513"/>
            <a:ext cx="14014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Noto Sans" panose="020B0502040504020204"/>
                <a:ea typeface="+mn-ea"/>
                <a:cs typeface="+mn-cs"/>
              </a:rPr>
              <a:t>Your Text Here</a:t>
            </a:r>
            <a:endParaRPr kumimoji="0" lang="en-GB" sz="25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74174" y="2499803"/>
            <a:ext cx="3390473" cy="2301411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4648836" y="3208720"/>
            <a:ext cx="2989780" cy="10275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4885142" y="2760406"/>
            <a:ext cx="2537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>
                    <a:lumMod val="50000"/>
                  </a:schemeClr>
                </a:solidFill>
              </a:rPr>
              <a:t>Edição e produção</a:t>
            </a:r>
            <a:endParaRPr lang="pt-BR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193364" y="3450858"/>
            <a:ext cx="19007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>
                    <a:lumMod val="50000"/>
                  </a:schemeClr>
                </a:solidFill>
              </a:rPr>
              <a:t>Adila</a:t>
            </a:r>
          </a:p>
          <a:p>
            <a:pPr algn="ctr"/>
            <a:r>
              <a:rPr lang="pt-BR" b="1" dirty="0" smtClean="0">
                <a:solidFill>
                  <a:schemeClr val="bg1">
                    <a:lumMod val="50000"/>
                  </a:schemeClr>
                </a:solidFill>
              </a:rPr>
              <a:t>Karine</a:t>
            </a:r>
          </a:p>
          <a:p>
            <a:pPr algn="ctr"/>
            <a:r>
              <a:rPr lang="pt-BR" b="1" dirty="0" smtClean="0">
                <a:solidFill>
                  <a:schemeClr val="bg1">
                    <a:lumMod val="50000"/>
                  </a:schemeClr>
                </a:solidFill>
              </a:rPr>
              <a:t>Luma</a:t>
            </a:r>
          </a:p>
          <a:p>
            <a:pPr algn="ctr"/>
            <a:r>
              <a:rPr lang="pt-BR" b="1" dirty="0" smtClean="0">
                <a:solidFill>
                  <a:schemeClr val="bg1">
                    <a:lumMod val="50000"/>
                  </a:schemeClr>
                </a:solidFill>
              </a:rPr>
              <a:t>Suerlei</a:t>
            </a:r>
            <a:endParaRPr lang="pt-BR" b="1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5" name="Group 50">
            <a:extLst>
              <a:ext uri="{FF2B5EF4-FFF2-40B4-BE49-F238E27FC236}">
                <a16:creationId xmlns:a16="http://schemas.microsoft.com/office/drawing/2014/main" xmlns="" id="{D8EE734F-7F83-45A4-B5CE-B054E7A7D68E}"/>
              </a:ext>
            </a:extLst>
          </p:cNvPr>
          <p:cNvGrpSpPr/>
          <p:nvPr/>
        </p:nvGrpSpPr>
        <p:grpSpPr>
          <a:xfrm>
            <a:off x="5834630" y="1663022"/>
            <a:ext cx="618186" cy="648241"/>
            <a:chOff x="2840038" y="3103563"/>
            <a:chExt cx="1733551" cy="1746251"/>
          </a:xfrm>
          <a:solidFill>
            <a:schemeClr val="bg1"/>
          </a:solidFill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xmlns="" id="{A7FA7418-0C54-4720-8526-76D440D87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4963" y="3103563"/>
              <a:ext cx="760413" cy="877888"/>
            </a:xfrm>
            <a:custGeom>
              <a:avLst/>
              <a:gdLst>
                <a:gd name="T0" fmla="*/ 26 w 238"/>
                <a:gd name="T1" fmla="*/ 275 h 275"/>
                <a:gd name="T2" fmla="*/ 4 w 238"/>
                <a:gd name="T3" fmla="*/ 197 h 275"/>
                <a:gd name="T4" fmla="*/ 41 w 238"/>
                <a:gd name="T5" fmla="*/ 123 h 275"/>
                <a:gd name="T6" fmla="*/ 91 w 238"/>
                <a:gd name="T7" fmla="*/ 71 h 275"/>
                <a:gd name="T8" fmla="*/ 93 w 238"/>
                <a:gd name="T9" fmla="*/ 69 h 275"/>
                <a:gd name="T10" fmla="*/ 109 w 238"/>
                <a:gd name="T11" fmla="*/ 63 h 275"/>
                <a:gd name="T12" fmla="*/ 155 w 238"/>
                <a:gd name="T13" fmla="*/ 28 h 275"/>
                <a:gd name="T14" fmla="*/ 160 w 238"/>
                <a:gd name="T15" fmla="*/ 20 h 275"/>
                <a:gd name="T16" fmla="*/ 174 w 238"/>
                <a:gd name="T17" fmla="*/ 5 h 275"/>
                <a:gd name="T18" fmla="*/ 193 w 238"/>
                <a:gd name="T19" fmla="*/ 5 h 275"/>
                <a:gd name="T20" fmla="*/ 234 w 238"/>
                <a:gd name="T21" fmla="*/ 46 h 275"/>
                <a:gd name="T22" fmla="*/ 234 w 238"/>
                <a:gd name="T23" fmla="*/ 60 h 275"/>
                <a:gd name="T24" fmla="*/ 214 w 238"/>
                <a:gd name="T25" fmla="*/ 83 h 275"/>
                <a:gd name="T26" fmla="*/ 200 w 238"/>
                <a:gd name="T27" fmla="*/ 88 h 275"/>
                <a:gd name="T28" fmla="*/ 177 w 238"/>
                <a:gd name="T29" fmla="*/ 141 h 275"/>
                <a:gd name="T30" fmla="*/ 183 w 238"/>
                <a:gd name="T31" fmla="*/ 159 h 275"/>
                <a:gd name="T32" fmla="*/ 182 w 238"/>
                <a:gd name="T33" fmla="*/ 164 h 275"/>
                <a:gd name="T34" fmla="*/ 137 w 238"/>
                <a:gd name="T35" fmla="*/ 209 h 275"/>
                <a:gd name="T36" fmla="*/ 132 w 238"/>
                <a:gd name="T37" fmla="*/ 210 h 275"/>
                <a:gd name="T38" fmla="*/ 105 w 238"/>
                <a:gd name="T39" fmla="*/ 193 h 275"/>
                <a:gd name="T40" fmla="*/ 61 w 238"/>
                <a:gd name="T41" fmla="*/ 187 h 275"/>
                <a:gd name="T42" fmla="*/ 39 w 238"/>
                <a:gd name="T43" fmla="*/ 207 h 275"/>
                <a:gd name="T44" fmla="*/ 26 w 238"/>
                <a:gd name="T45" fmla="*/ 267 h 275"/>
                <a:gd name="T46" fmla="*/ 26 w 238"/>
                <a:gd name="T47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8" h="275">
                  <a:moveTo>
                    <a:pt x="26" y="275"/>
                  </a:moveTo>
                  <a:cubicBezTo>
                    <a:pt x="8" y="252"/>
                    <a:pt x="0" y="226"/>
                    <a:pt x="4" y="197"/>
                  </a:cubicBezTo>
                  <a:cubicBezTo>
                    <a:pt x="8" y="169"/>
                    <a:pt x="21" y="144"/>
                    <a:pt x="41" y="123"/>
                  </a:cubicBezTo>
                  <a:cubicBezTo>
                    <a:pt x="57" y="106"/>
                    <a:pt x="75" y="88"/>
                    <a:pt x="91" y="71"/>
                  </a:cubicBezTo>
                  <a:cubicBezTo>
                    <a:pt x="92" y="70"/>
                    <a:pt x="92" y="70"/>
                    <a:pt x="93" y="69"/>
                  </a:cubicBezTo>
                  <a:cubicBezTo>
                    <a:pt x="97" y="65"/>
                    <a:pt x="102" y="63"/>
                    <a:pt x="109" y="63"/>
                  </a:cubicBezTo>
                  <a:cubicBezTo>
                    <a:pt x="131" y="64"/>
                    <a:pt x="149" y="51"/>
                    <a:pt x="155" y="28"/>
                  </a:cubicBezTo>
                  <a:cubicBezTo>
                    <a:pt x="156" y="25"/>
                    <a:pt x="158" y="22"/>
                    <a:pt x="160" y="20"/>
                  </a:cubicBezTo>
                  <a:cubicBezTo>
                    <a:pt x="164" y="15"/>
                    <a:pt x="169" y="10"/>
                    <a:pt x="174" y="5"/>
                  </a:cubicBezTo>
                  <a:cubicBezTo>
                    <a:pt x="180" y="0"/>
                    <a:pt x="187" y="0"/>
                    <a:pt x="193" y="5"/>
                  </a:cubicBezTo>
                  <a:cubicBezTo>
                    <a:pt x="207" y="18"/>
                    <a:pt x="220" y="32"/>
                    <a:pt x="234" y="46"/>
                  </a:cubicBezTo>
                  <a:cubicBezTo>
                    <a:pt x="238" y="50"/>
                    <a:pt x="237" y="56"/>
                    <a:pt x="234" y="60"/>
                  </a:cubicBezTo>
                  <a:cubicBezTo>
                    <a:pt x="228" y="68"/>
                    <a:pt x="222" y="76"/>
                    <a:pt x="214" y="83"/>
                  </a:cubicBezTo>
                  <a:cubicBezTo>
                    <a:pt x="211" y="86"/>
                    <a:pt x="204" y="86"/>
                    <a:pt x="200" y="88"/>
                  </a:cubicBezTo>
                  <a:cubicBezTo>
                    <a:pt x="179" y="98"/>
                    <a:pt x="171" y="121"/>
                    <a:pt x="177" y="141"/>
                  </a:cubicBezTo>
                  <a:cubicBezTo>
                    <a:pt x="178" y="147"/>
                    <a:pt x="181" y="153"/>
                    <a:pt x="183" y="159"/>
                  </a:cubicBezTo>
                  <a:cubicBezTo>
                    <a:pt x="183" y="161"/>
                    <a:pt x="183" y="163"/>
                    <a:pt x="182" y="164"/>
                  </a:cubicBezTo>
                  <a:cubicBezTo>
                    <a:pt x="167" y="179"/>
                    <a:pt x="152" y="194"/>
                    <a:pt x="137" y="209"/>
                  </a:cubicBezTo>
                  <a:cubicBezTo>
                    <a:pt x="136" y="210"/>
                    <a:pt x="133" y="210"/>
                    <a:pt x="132" y="210"/>
                  </a:cubicBezTo>
                  <a:cubicBezTo>
                    <a:pt x="123" y="204"/>
                    <a:pt x="114" y="198"/>
                    <a:pt x="105" y="193"/>
                  </a:cubicBezTo>
                  <a:cubicBezTo>
                    <a:pt x="91" y="187"/>
                    <a:pt x="76" y="182"/>
                    <a:pt x="61" y="187"/>
                  </a:cubicBezTo>
                  <a:cubicBezTo>
                    <a:pt x="51" y="191"/>
                    <a:pt x="44" y="198"/>
                    <a:pt x="39" y="207"/>
                  </a:cubicBezTo>
                  <a:cubicBezTo>
                    <a:pt x="29" y="226"/>
                    <a:pt x="26" y="246"/>
                    <a:pt x="26" y="267"/>
                  </a:cubicBezTo>
                  <a:cubicBezTo>
                    <a:pt x="26" y="270"/>
                    <a:pt x="26" y="272"/>
                    <a:pt x="26" y="2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xmlns="" id="{19ADAA5B-D125-4E12-860B-FF423F7FD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0038" y="4019551"/>
              <a:ext cx="839788" cy="830263"/>
            </a:xfrm>
            <a:custGeom>
              <a:avLst/>
              <a:gdLst>
                <a:gd name="T0" fmla="*/ 263 w 263"/>
                <a:gd name="T1" fmla="*/ 57 h 260"/>
                <a:gd name="T2" fmla="*/ 239 w 263"/>
                <a:gd name="T3" fmla="*/ 81 h 260"/>
                <a:gd name="T4" fmla="*/ 188 w 263"/>
                <a:gd name="T5" fmla="*/ 133 h 260"/>
                <a:gd name="T6" fmla="*/ 165 w 263"/>
                <a:gd name="T7" fmla="*/ 173 h 260"/>
                <a:gd name="T8" fmla="*/ 143 w 263"/>
                <a:gd name="T9" fmla="*/ 223 h 260"/>
                <a:gd name="T10" fmla="*/ 113 w 263"/>
                <a:gd name="T11" fmla="*/ 248 h 260"/>
                <a:gd name="T12" fmla="*/ 88 w 263"/>
                <a:gd name="T13" fmla="*/ 259 h 260"/>
                <a:gd name="T14" fmla="*/ 80 w 263"/>
                <a:gd name="T15" fmla="*/ 257 h 260"/>
                <a:gd name="T16" fmla="*/ 81 w 263"/>
                <a:gd name="T17" fmla="*/ 250 h 260"/>
                <a:gd name="T18" fmla="*/ 108 w 263"/>
                <a:gd name="T19" fmla="*/ 213 h 260"/>
                <a:gd name="T20" fmla="*/ 107 w 263"/>
                <a:gd name="T21" fmla="*/ 177 h 260"/>
                <a:gd name="T22" fmla="*/ 73 w 263"/>
                <a:gd name="T23" fmla="*/ 152 h 260"/>
                <a:gd name="T24" fmla="*/ 42 w 263"/>
                <a:gd name="T25" fmla="*/ 162 h 260"/>
                <a:gd name="T26" fmla="*/ 13 w 263"/>
                <a:gd name="T27" fmla="*/ 200 h 260"/>
                <a:gd name="T28" fmla="*/ 10 w 263"/>
                <a:gd name="T29" fmla="*/ 204 h 260"/>
                <a:gd name="T30" fmla="*/ 4 w 263"/>
                <a:gd name="T31" fmla="*/ 203 h 260"/>
                <a:gd name="T32" fmla="*/ 2 w 263"/>
                <a:gd name="T33" fmla="*/ 198 h 260"/>
                <a:gd name="T34" fmla="*/ 7 w 263"/>
                <a:gd name="T35" fmla="*/ 146 h 260"/>
                <a:gd name="T36" fmla="*/ 56 w 263"/>
                <a:gd name="T37" fmla="*/ 107 h 260"/>
                <a:gd name="T38" fmla="*/ 108 w 263"/>
                <a:gd name="T39" fmla="*/ 93 h 260"/>
                <a:gd name="T40" fmla="*/ 137 w 263"/>
                <a:gd name="T41" fmla="*/ 69 h 260"/>
                <a:gd name="T42" fmla="*/ 203 w 263"/>
                <a:gd name="T43" fmla="*/ 2 h 260"/>
                <a:gd name="T44" fmla="*/ 209 w 263"/>
                <a:gd name="T45" fmla="*/ 2 h 260"/>
                <a:gd name="T46" fmla="*/ 225 w 263"/>
                <a:gd name="T47" fmla="*/ 18 h 260"/>
                <a:gd name="T48" fmla="*/ 224 w 263"/>
                <a:gd name="T49" fmla="*/ 24 h 260"/>
                <a:gd name="T50" fmla="*/ 124 w 263"/>
                <a:gd name="T51" fmla="*/ 124 h 260"/>
                <a:gd name="T52" fmla="*/ 123 w 263"/>
                <a:gd name="T53" fmla="*/ 138 h 260"/>
                <a:gd name="T54" fmla="*/ 137 w 263"/>
                <a:gd name="T55" fmla="*/ 137 h 260"/>
                <a:gd name="T56" fmla="*/ 237 w 263"/>
                <a:gd name="T57" fmla="*/ 37 h 260"/>
                <a:gd name="T58" fmla="*/ 244 w 263"/>
                <a:gd name="T59" fmla="*/ 37 h 260"/>
                <a:gd name="T60" fmla="*/ 263 w 263"/>
                <a:gd name="T61" fmla="*/ 57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3" h="260">
                  <a:moveTo>
                    <a:pt x="263" y="57"/>
                  </a:moveTo>
                  <a:cubicBezTo>
                    <a:pt x="255" y="65"/>
                    <a:pt x="247" y="73"/>
                    <a:pt x="239" y="81"/>
                  </a:cubicBezTo>
                  <a:cubicBezTo>
                    <a:pt x="222" y="98"/>
                    <a:pt x="205" y="115"/>
                    <a:pt x="188" y="133"/>
                  </a:cubicBezTo>
                  <a:cubicBezTo>
                    <a:pt x="177" y="144"/>
                    <a:pt x="171" y="159"/>
                    <a:pt x="165" y="173"/>
                  </a:cubicBezTo>
                  <a:cubicBezTo>
                    <a:pt x="158" y="190"/>
                    <a:pt x="153" y="208"/>
                    <a:pt x="143" y="223"/>
                  </a:cubicBezTo>
                  <a:cubicBezTo>
                    <a:pt x="135" y="235"/>
                    <a:pt x="124" y="242"/>
                    <a:pt x="113" y="248"/>
                  </a:cubicBezTo>
                  <a:cubicBezTo>
                    <a:pt x="105" y="252"/>
                    <a:pt x="96" y="255"/>
                    <a:pt x="88" y="259"/>
                  </a:cubicBezTo>
                  <a:cubicBezTo>
                    <a:pt x="85" y="260"/>
                    <a:pt x="82" y="260"/>
                    <a:pt x="80" y="257"/>
                  </a:cubicBezTo>
                  <a:cubicBezTo>
                    <a:pt x="80" y="255"/>
                    <a:pt x="80" y="252"/>
                    <a:pt x="81" y="250"/>
                  </a:cubicBezTo>
                  <a:cubicBezTo>
                    <a:pt x="90" y="237"/>
                    <a:pt x="99" y="225"/>
                    <a:pt x="108" y="213"/>
                  </a:cubicBezTo>
                  <a:cubicBezTo>
                    <a:pt x="119" y="199"/>
                    <a:pt x="115" y="187"/>
                    <a:pt x="107" y="177"/>
                  </a:cubicBezTo>
                  <a:cubicBezTo>
                    <a:pt x="98" y="166"/>
                    <a:pt x="87" y="157"/>
                    <a:pt x="73" y="152"/>
                  </a:cubicBezTo>
                  <a:cubicBezTo>
                    <a:pt x="62" y="148"/>
                    <a:pt x="50" y="149"/>
                    <a:pt x="42" y="162"/>
                  </a:cubicBezTo>
                  <a:cubicBezTo>
                    <a:pt x="33" y="175"/>
                    <a:pt x="23" y="188"/>
                    <a:pt x="13" y="200"/>
                  </a:cubicBezTo>
                  <a:cubicBezTo>
                    <a:pt x="12" y="202"/>
                    <a:pt x="11" y="203"/>
                    <a:pt x="10" y="204"/>
                  </a:cubicBezTo>
                  <a:cubicBezTo>
                    <a:pt x="7" y="206"/>
                    <a:pt x="5" y="206"/>
                    <a:pt x="4" y="203"/>
                  </a:cubicBezTo>
                  <a:cubicBezTo>
                    <a:pt x="3" y="201"/>
                    <a:pt x="2" y="199"/>
                    <a:pt x="2" y="198"/>
                  </a:cubicBezTo>
                  <a:cubicBezTo>
                    <a:pt x="0" y="180"/>
                    <a:pt x="0" y="163"/>
                    <a:pt x="7" y="146"/>
                  </a:cubicBezTo>
                  <a:cubicBezTo>
                    <a:pt x="16" y="124"/>
                    <a:pt x="31" y="109"/>
                    <a:pt x="56" y="107"/>
                  </a:cubicBezTo>
                  <a:cubicBezTo>
                    <a:pt x="74" y="105"/>
                    <a:pt x="92" y="102"/>
                    <a:pt x="108" y="93"/>
                  </a:cubicBezTo>
                  <a:cubicBezTo>
                    <a:pt x="119" y="87"/>
                    <a:pt x="128" y="78"/>
                    <a:pt x="137" y="69"/>
                  </a:cubicBezTo>
                  <a:cubicBezTo>
                    <a:pt x="159" y="47"/>
                    <a:pt x="181" y="25"/>
                    <a:pt x="203" y="2"/>
                  </a:cubicBezTo>
                  <a:cubicBezTo>
                    <a:pt x="205" y="0"/>
                    <a:pt x="207" y="0"/>
                    <a:pt x="209" y="2"/>
                  </a:cubicBezTo>
                  <a:cubicBezTo>
                    <a:pt x="214" y="8"/>
                    <a:pt x="219" y="13"/>
                    <a:pt x="225" y="18"/>
                  </a:cubicBezTo>
                  <a:cubicBezTo>
                    <a:pt x="227" y="20"/>
                    <a:pt x="227" y="22"/>
                    <a:pt x="224" y="24"/>
                  </a:cubicBezTo>
                  <a:cubicBezTo>
                    <a:pt x="191" y="57"/>
                    <a:pt x="158" y="91"/>
                    <a:pt x="124" y="124"/>
                  </a:cubicBezTo>
                  <a:cubicBezTo>
                    <a:pt x="120" y="129"/>
                    <a:pt x="119" y="134"/>
                    <a:pt x="123" y="138"/>
                  </a:cubicBezTo>
                  <a:cubicBezTo>
                    <a:pt x="127" y="142"/>
                    <a:pt x="132" y="142"/>
                    <a:pt x="137" y="137"/>
                  </a:cubicBezTo>
                  <a:cubicBezTo>
                    <a:pt x="170" y="104"/>
                    <a:pt x="204" y="70"/>
                    <a:pt x="237" y="37"/>
                  </a:cubicBezTo>
                  <a:cubicBezTo>
                    <a:pt x="240" y="34"/>
                    <a:pt x="241" y="34"/>
                    <a:pt x="244" y="37"/>
                  </a:cubicBezTo>
                  <a:cubicBezTo>
                    <a:pt x="250" y="44"/>
                    <a:pt x="256" y="50"/>
                    <a:pt x="263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A77BE638-2D1D-44AF-968B-D0B923DBE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701" y="4138613"/>
              <a:ext cx="700088" cy="698500"/>
            </a:xfrm>
            <a:custGeom>
              <a:avLst/>
              <a:gdLst>
                <a:gd name="T0" fmla="*/ 104 w 219"/>
                <a:gd name="T1" fmla="*/ 162 h 219"/>
                <a:gd name="T2" fmla="*/ 16 w 219"/>
                <a:gd name="T3" fmla="*/ 73 h 219"/>
                <a:gd name="T4" fmla="*/ 4 w 219"/>
                <a:gd name="T5" fmla="*/ 62 h 219"/>
                <a:gd name="T6" fmla="*/ 5 w 219"/>
                <a:gd name="T7" fmla="*/ 48 h 219"/>
                <a:gd name="T8" fmla="*/ 48 w 219"/>
                <a:gd name="T9" fmla="*/ 4 h 219"/>
                <a:gd name="T10" fmla="*/ 62 w 219"/>
                <a:gd name="T11" fmla="*/ 5 h 219"/>
                <a:gd name="T12" fmla="*/ 214 w 219"/>
                <a:gd name="T13" fmla="*/ 157 h 219"/>
                <a:gd name="T14" fmla="*/ 214 w 219"/>
                <a:gd name="T15" fmla="*/ 172 h 219"/>
                <a:gd name="T16" fmla="*/ 171 w 219"/>
                <a:gd name="T17" fmla="*/ 215 h 219"/>
                <a:gd name="T18" fmla="*/ 158 w 219"/>
                <a:gd name="T19" fmla="*/ 215 h 219"/>
                <a:gd name="T20" fmla="*/ 104 w 219"/>
                <a:gd name="T21" fmla="*/ 162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19">
                  <a:moveTo>
                    <a:pt x="104" y="162"/>
                  </a:moveTo>
                  <a:cubicBezTo>
                    <a:pt x="75" y="132"/>
                    <a:pt x="45" y="103"/>
                    <a:pt x="16" y="73"/>
                  </a:cubicBezTo>
                  <a:cubicBezTo>
                    <a:pt x="12" y="70"/>
                    <a:pt x="8" y="66"/>
                    <a:pt x="4" y="62"/>
                  </a:cubicBezTo>
                  <a:cubicBezTo>
                    <a:pt x="0" y="57"/>
                    <a:pt x="0" y="52"/>
                    <a:pt x="5" y="48"/>
                  </a:cubicBezTo>
                  <a:cubicBezTo>
                    <a:pt x="19" y="33"/>
                    <a:pt x="33" y="19"/>
                    <a:pt x="48" y="4"/>
                  </a:cubicBezTo>
                  <a:cubicBezTo>
                    <a:pt x="53" y="0"/>
                    <a:pt x="57" y="0"/>
                    <a:pt x="62" y="5"/>
                  </a:cubicBezTo>
                  <a:cubicBezTo>
                    <a:pt x="113" y="55"/>
                    <a:pt x="164" y="106"/>
                    <a:pt x="214" y="157"/>
                  </a:cubicBezTo>
                  <a:cubicBezTo>
                    <a:pt x="219" y="162"/>
                    <a:pt x="219" y="167"/>
                    <a:pt x="214" y="172"/>
                  </a:cubicBezTo>
                  <a:cubicBezTo>
                    <a:pt x="200" y="186"/>
                    <a:pt x="185" y="201"/>
                    <a:pt x="171" y="215"/>
                  </a:cubicBezTo>
                  <a:cubicBezTo>
                    <a:pt x="167" y="219"/>
                    <a:pt x="162" y="219"/>
                    <a:pt x="158" y="215"/>
                  </a:cubicBezTo>
                  <a:cubicBezTo>
                    <a:pt x="145" y="203"/>
                    <a:pt x="105" y="163"/>
                    <a:pt x="104" y="1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xmlns="" id="{FFBB0425-570E-408E-86B6-54B8EC2FD1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7088" y="3671888"/>
              <a:ext cx="577850" cy="577850"/>
            </a:xfrm>
            <a:custGeom>
              <a:avLst/>
              <a:gdLst>
                <a:gd name="T0" fmla="*/ 104 w 181"/>
                <a:gd name="T1" fmla="*/ 147 h 181"/>
                <a:gd name="T2" fmla="*/ 13 w 181"/>
                <a:gd name="T3" fmla="*/ 55 h 181"/>
                <a:gd name="T4" fmla="*/ 0 w 181"/>
                <a:gd name="T5" fmla="*/ 42 h 181"/>
                <a:gd name="T6" fmla="*/ 42 w 181"/>
                <a:gd name="T7" fmla="*/ 0 h 181"/>
                <a:gd name="T8" fmla="*/ 181 w 181"/>
                <a:gd name="T9" fmla="*/ 140 h 181"/>
                <a:gd name="T10" fmla="*/ 154 w 181"/>
                <a:gd name="T11" fmla="*/ 167 h 181"/>
                <a:gd name="T12" fmla="*/ 139 w 181"/>
                <a:gd name="T13" fmla="*/ 181 h 181"/>
                <a:gd name="T14" fmla="*/ 131 w 181"/>
                <a:gd name="T15" fmla="*/ 173 h 181"/>
                <a:gd name="T16" fmla="*/ 104 w 181"/>
                <a:gd name="T17" fmla="*/ 147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1" h="181">
                  <a:moveTo>
                    <a:pt x="104" y="147"/>
                  </a:moveTo>
                  <a:cubicBezTo>
                    <a:pt x="74" y="116"/>
                    <a:pt x="43" y="85"/>
                    <a:pt x="13" y="55"/>
                  </a:cubicBezTo>
                  <a:cubicBezTo>
                    <a:pt x="8" y="50"/>
                    <a:pt x="4" y="46"/>
                    <a:pt x="0" y="42"/>
                  </a:cubicBezTo>
                  <a:cubicBezTo>
                    <a:pt x="14" y="28"/>
                    <a:pt x="28" y="14"/>
                    <a:pt x="42" y="0"/>
                  </a:cubicBezTo>
                  <a:cubicBezTo>
                    <a:pt x="88" y="47"/>
                    <a:pt x="134" y="93"/>
                    <a:pt x="181" y="140"/>
                  </a:cubicBezTo>
                  <a:cubicBezTo>
                    <a:pt x="173" y="149"/>
                    <a:pt x="163" y="158"/>
                    <a:pt x="154" y="167"/>
                  </a:cubicBezTo>
                  <a:cubicBezTo>
                    <a:pt x="150" y="171"/>
                    <a:pt x="139" y="181"/>
                    <a:pt x="139" y="181"/>
                  </a:cubicBezTo>
                  <a:cubicBezTo>
                    <a:pt x="139" y="181"/>
                    <a:pt x="133" y="175"/>
                    <a:pt x="131" y="173"/>
                  </a:cubicBezTo>
                  <a:cubicBezTo>
                    <a:pt x="128" y="170"/>
                    <a:pt x="108" y="150"/>
                    <a:pt x="104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xmlns="" id="{20BEEB59-444B-4D85-AB98-340ABA825A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876" y="3132138"/>
              <a:ext cx="874713" cy="865188"/>
            </a:xfrm>
            <a:custGeom>
              <a:avLst/>
              <a:gdLst>
                <a:gd name="T0" fmla="*/ 273 w 274"/>
                <a:gd name="T1" fmla="*/ 63 h 271"/>
                <a:gd name="T2" fmla="*/ 272 w 274"/>
                <a:gd name="T3" fmla="*/ 58 h 271"/>
                <a:gd name="T4" fmla="*/ 265 w 274"/>
                <a:gd name="T5" fmla="*/ 56 h 271"/>
                <a:gd name="T6" fmla="*/ 262 w 274"/>
                <a:gd name="T7" fmla="*/ 59 h 271"/>
                <a:gd name="T8" fmla="*/ 238 w 274"/>
                <a:gd name="T9" fmla="*/ 91 h 271"/>
                <a:gd name="T10" fmla="*/ 230 w 274"/>
                <a:gd name="T11" fmla="*/ 102 h 271"/>
                <a:gd name="T12" fmla="*/ 202 w 274"/>
                <a:gd name="T13" fmla="*/ 107 h 271"/>
                <a:gd name="T14" fmla="*/ 171 w 274"/>
                <a:gd name="T15" fmla="*/ 86 h 271"/>
                <a:gd name="T16" fmla="*/ 161 w 274"/>
                <a:gd name="T17" fmla="*/ 56 h 271"/>
                <a:gd name="T18" fmla="*/ 168 w 274"/>
                <a:gd name="T19" fmla="*/ 45 h 271"/>
                <a:gd name="T20" fmla="*/ 194 w 274"/>
                <a:gd name="T21" fmla="*/ 9 h 271"/>
                <a:gd name="T22" fmla="*/ 195 w 274"/>
                <a:gd name="T23" fmla="*/ 2 h 271"/>
                <a:gd name="T24" fmla="*/ 188 w 274"/>
                <a:gd name="T25" fmla="*/ 1 h 271"/>
                <a:gd name="T26" fmla="*/ 163 w 274"/>
                <a:gd name="T27" fmla="*/ 11 h 271"/>
                <a:gd name="T28" fmla="*/ 127 w 274"/>
                <a:gd name="T29" fmla="*/ 44 h 271"/>
                <a:gd name="T30" fmla="*/ 110 w 274"/>
                <a:gd name="T31" fmla="*/ 86 h 271"/>
                <a:gd name="T32" fmla="*/ 87 w 274"/>
                <a:gd name="T33" fmla="*/ 126 h 271"/>
                <a:gd name="T34" fmla="*/ 27 w 274"/>
                <a:gd name="T35" fmla="*/ 187 h 271"/>
                <a:gd name="T36" fmla="*/ 0 w 274"/>
                <a:gd name="T37" fmla="*/ 212 h 271"/>
                <a:gd name="T38" fmla="*/ 22 w 274"/>
                <a:gd name="T39" fmla="*/ 235 h 271"/>
                <a:gd name="T40" fmla="*/ 26 w 274"/>
                <a:gd name="T41" fmla="*/ 232 h 271"/>
                <a:gd name="T42" fmla="*/ 139 w 274"/>
                <a:gd name="T43" fmla="*/ 118 h 271"/>
                <a:gd name="T44" fmla="*/ 145 w 274"/>
                <a:gd name="T45" fmla="*/ 114 h 271"/>
                <a:gd name="T46" fmla="*/ 155 w 274"/>
                <a:gd name="T47" fmla="*/ 119 h 271"/>
                <a:gd name="T48" fmla="*/ 152 w 274"/>
                <a:gd name="T49" fmla="*/ 131 h 271"/>
                <a:gd name="T50" fmla="*/ 76 w 274"/>
                <a:gd name="T51" fmla="*/ 207 h 271"/>
                <a:gd name="T52" fmla="*/ 35 w 274"/>
                <a:gd name="T53" fmla="*/ 248 h 271"/>
                <a:gd name="T54" fmla="*/ 56 w 274"/>
                <a:gd name="T55" fmla="*/ 269 h 271"/>
                <a:gd name="T56" fmla="*/ 60 w 274"/>
                <a:gd name="T57" fmla="*/ 268 h 271"/>
                <a:gd name="T58" fmla="*/ 141 w 274"/>
                <a:gd name="T59" fmla="*/ 187 h 271"/>
                <a:gd name="T60" fmla="*/ 173 w 274"/>
                <a:gd name="T61" fmla="*/ 163 h 271"/>
                <a:gd name="T62" fmla="*/ 221 w 274"/>
                <a:gd name="T63" fmla="*/ 152 h 271"/>
                <a:gd name="T64" fmla="*/ 265 w 274"/>
                <a:gd name="T65" fmla="*/ 121 h 271"/>
                <a:gd name="T66" fmla="*/ 273 w 274"/>
                <a:gd name="T67" fmla="*/ 63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4" h="271">
                  <a:moveTo>
                    <a:pt x="273" y="63"/>
                  </a:moveTo>
                  <a:cubicBezTo>
                    <a:pt x="273" y="61"/>
                    <a:pt x="273" y="59"/>
                    <a:pt x="272" y="58"/>
                  </a:cubicBezTo>
                  <a:cubicBezTo>
                    <a:pt x="270" y="54"/>
                    <a:pt x="268" y="53"/>
                    <a:pt x="265" y="56"/>
                  </a:cubicBezTo>
                  <a:cubicBezTo>
                    <a:pt x="264" y="57"/>
                    <a:pt x="263" y="58"/>
                    <a:pt x="262" y="59"/>
                  </a:cubicBezTo>
                  <a:cubicBezTo>
                    <a:pt x="254" y="70"/>
                    <a:pt x="246" y="81"/>
                    <a:pt x="238" y="91"/>
                  </a:cubicBezTo>
                  <a:cubicBezTo>
                    <a:pt x="236" y="94"/>
                    <a:pt x="230" y="102"/>
                    <a:pt x="230" y="102"/>
                  </a:cubicBezTo>
                  <a:cubicBezTo>
                    <a:pt x="222" y="110"/>
                    <a:pt x="212" y="111"/>
                    <a:pt x="202" y="107"/>
                  </a:cubicBezTo>
                  <a:cubicBezTo>
                    <a:pt x="190" y="103"/>
                    <a:pt x="180" y="95"/>
                    <a:pt x="171" y="86"/>
                  </a:cubicBezTo>
                  <a:cubicBezTo>
                    <a:pt x="163" y="77"/>
                    <a:pt x="157" y="68"/>
                    <a:pt x="161" y="56"/>
                  </a:cubicBezTo>
                  <a:cubicBezTo>
                    <a:pt x="163" y="52"/>
                    <a:pt x="166" y="48"/>
                    <a:pt x="168" y="45"/>
                  </a:cubicBezTo>
                  <a:cubicBezTo>
                    <a:pt x="177" y="33"/>
                    <a:pt x="186" y="21"/>
                    <a:pt x="194" y="9"/>
                  </a:cubicBezTo>
                  <a:cubicBezTo>
                    <a:pt x="195" y="7"/>
                    <a:pt x="196" y="4"/>
                    <a:pt x="195" y="2"/>
                  </a:cubicBezTo>
                  <a:cubicBezTo>
                    <a:pt x="193" y="0"/>
                    <a:pt x="190" y="0"/>
                    <a:pt x="188" y="1"/>
                  </a:cubicBezTo>
                  <a:cubicBezTo>
                    <a:pt x="179" y="4"/>
                    <a:pt x="171" y="7"/>
                    <a:pt x="163" y="11"/>
                  </a:cubicBezTo>
                  <a:cubicBezTo>
                    <a:pt x="148" y="19"/>
                    <a:pt x="135" y="29"/>
                    <a:pt x="127" y="44"/>
                  </a:cubicBezTo>
                  <a:cubicBezTo>
                    <a:pt x="121" y="58"/>
                    <a:pt x="115" y="72"/>
                    <a:pt x="110" y="86"/>
                  </a:cubicBezTo>
                  <a:cubicBezTo>
                    <a:pt x="104" y="100"/>
                    <a:pt x="98" y="115"/>
                    <a:pt x="87" y="126"/>
                  </a:cubicBezTo>
                  <a:cubicBezTo>
                    <a:pt x="68" y="147"/>
                    <a:pt x="47" y="166"/>
                    <a:pt x="27" y="187"/>
                  </a:cubicBezTo>
                  <a:cubicBezTo>
                    <a:pt x="19" y="195"/>
                    <a:pt x="9" y="204"/>
                    <a:pt x="0" y="212"/>
                  </a:cubicBezTo>
                  <a:cubicBezTo>
                    <a:pt x="8" y="220"/>
                    <a:pt x="15" y="227"/>
                    <a:pt x="22" y="235"/>
                  </a:cubicBezTo>
                  <a:cubicBezTo>
                    <a:pt x="23" y="234"/>
                    <a:pt x="25" y="233"/>
                    <a:pt x="26" y="232"/>
                  </a:cubicBezTo>
                  <a:cubicBezTo>
                    <a:pt x="63" y="194"/>
                    <a:pt x="101" y="156"/>
                    <a:pt x="139" y="118"/>
                  </a:cubicBezTo>
                  <a:cubicBezTo>
                    <a:pt x="141" y="117"/>
                    <a:pt x="143" y="115"/>
                    <a:pt x="145" y="114"/>
                  </a:cubicBezTo>
                  <a:cubicBezTo>
                    <a:pt x="149" y="113"/>
                    <a:pt x="153" y="115"/>
                    <a:pt x="155" y="119"/>
                  </a:cubicBezTo>
                  <a:cubicBezTo>
                    <a:pt x="157" y="123"/>
                    <a:pt x="156" y="127"/>
                    <a:pt x="152" y="131"/>
                  </a:cubicBezTo>
                  <a:cubicBezTo>
                    <a:pt x="127" y="156"/>
                    <a:pt x="102" y="181"/>
                    <a:pt x="76" y="207"/>
                  </a:cubicBezTo>
                  <a:cubicBezTo>
                    <a:pt x="63" y="220"/>
                    <a:pt x="49" y="234"/>
                    <a:pt x="35" y="248"/>
                  </a:cubicBezTo>
                  <a:cubicBezTo>
                    <a:pt x="42" y="255"/>
                    <a:pt x="49" y="262"/>
                    <a:pt x="56" y="269"/>
                  </a:cubicBezTo>
                  <a:cubicBezTo>
                    <a:pt x="58" y="271"/>
                    <a:pt x="59" y="270"/>
                    <a:pt x="60" y="268"/>
                  </a:cubicBezTo>
                  <a:cubicBezTo>
                    <a:pt x="87" y="241"/>
                    <a:pt x="114" y="214"/>
                    <a:pt x="141" y="187"/>
                  </a:cubicBezTo>
                  <a:cubicBezTo>
                    <a:pt x="151" y="178"/>
                    <a:pt x="161" y="169"/>
                    <a:pt x="173" y="163"/>
                  </a:cubicBezTo>
                  <a:cubicBezTo>
                    <a:pt x="189" y="156"/>
                    <a:pt x="205" y="154"/>
                    <a:pt x="221" y="152"/>
                  </a:cubicBezTo>
                  <a:cubicBezTo>
                    <a:pt x="242" y="150"/>
                    <a:pt x="255" y="141"/>
                    <a:pt x="265" y="121"/>
                  </a:cubicBezTo>
                  <a:cubicBezTo>
                    <a:pt x="274" y="101"/>
                    <a:pt x="274" y="65"/>
                    <a:pt x="273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998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ppt/webextensions/_rels/webextension1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webextensions/_rels/webextension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webextensions/_rels/webextension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webextensions/webextension1.xml><?xml version="1.0" encoding="utf-8"?>
<we:webextension xmlns:we="http://schemas.microsoft.com/office/webextensions/webextension/2010/11" id="{A4B74423-5C62-4E12-80B7-D042A8D3E59B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MDZhYWVmMzEtY2ZjMC00MDA2LWIwMjgtOGY1OGIzOGRkZDhmIiwidCI6IjVhNjM2NjBmLTVmN2YtNGIwZS1iY2U3LTBmNzViMGQ2OGJlOCJ9&amp;pageName=ReportSection&quot;,&quot;values&quot;:{},&quot;data&quot;:{&quot;uri&quot;:&quot;app.powerbi.com/view?r=eyJrIjoiMDZhYWVmMzEtY2ZjMC00MDA2LWIwMjgtOGY1OGIzOGRkZDhmIiwidCI6IjVhNjM2NjBmLTVmN2YtNGIwZS1iY2U3LTBmNzViMGQ2OGJlOCJ9&amp;pageName=ReportSection&quot;},&quot;secure&quot;:false}],&quot;name&quot;:&quot;app.powerbi.com/view?r=eyJrIjoiMDZhYWVmMzEtY2ZjMC00MDA2LWIwMjgtOGY1OGIzOGRkZDhmIiwidCI6IjVhNjM2NjBmLTVmN2YtNGIwZS1iY2U3LTBmNzViMGQ2OGJlOC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ppt/webextensions/webextension2.xml><?xml version="1.0" encoding="utf-8"?>
<we:webextension xmlns:we="http://schemas.microsoft.com/office/webextensions/webextension/2010/11" id="{F9AB1CDD-AD55-47A0-B942-A6B6B04D2188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MjM0NjdkZmYtNWMxYy00YWQ2LThmNDQtYWYzYjAzZjY5OTFmIiwidCI6IjVhNjM2NjBmLTVmN2YtNGIwZS1iY2U3LTBmNzViMGQ2OGJlOCJ9&amp;pageName=ReportSection&quot;,&quot;values&quot;:{},&quot;data&quot;:{&quot;uri&quot;:&quot;app.powerbi.com/view?r=eyJrIjoiMjM0NjdkZmYtNWMxYy00YWQ2LThmNDQtYWYzYjAzZjY5OTFmIiwidCI6IjVhNjM2NjBmLTVmN2YtNGIwZS1iY2U3LTBmNzViMGQ2OGJlOCJ9&amp;pageName=ReportSection&quot;},&quot;secure&quot;:false}],&quot;name&quot;:&quot;app.powerbi.com/view?r=eyJrIjoiMjM0NjdkZmYtNWMxYy00YWQ2LThmNDQtYWYzYjAzZjY5OTFmIiwidCI6IjVhNjM2NjBmLTVmN2YtNGIwZS1iY2U3LTBmNzViMGQ2OGJlOC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ppt/webextensions/webextension3.xml><?xml version="1.0" encoding="utf-8"?>
<we:webextension xmlns:we="http://schemas.microsoft.com/office/webextensions/webextension/2010/11" id="{D6C7EC8F-8608-4BBB-B96A-F70D678067F2}">
  <we:reference id="wa104295828" version="1.9.0.0" store="pt-BR" storeType="OMEX"/>
  <we:alternateReferences>
    <we:reference id="wa104295828" version="1.9.0.0" store="wa104295828" storeType="OMEX"/>
  </we:alternateReferences>
  <we:properties>
    <we:property name="__labs__" value="{&quot;configuration&quot;:{&quot;appVersion&quot;:{&quot;major&quot;:1,&quot;minor&quot;:0},&quot;components&quot;:[{&quot;type&quot;:&quot;Labs.Components.ActivityComponent&quot;,&quot;name&quot;:&quot;app.powerbi.com/view?r=eyJrIjoiYzZkNjY4NjctOTgwZC00NmNiLWFiMzQtZDIwZDc5MjI4ZTYyIiwidCI6IjVhNjM2NjBmLTVmN2YtNGIwZS1iY2U3LTBmNzViMGQ2OGJlOCJ9&amp;pageName=ReportSection&quot;,&quot;values&quot;:{},&quot;data&quot;:{&quot;uri&quot;:&quot;app.powerbi.com/view?r=eyJrIjoiYzZkNjY4NjctOTgwZC00NmNiLWFiMzQtZDIwZDc5MjI4ZTYyIiwidCI6IjVhNjM2NjBmLTVmN2YtNGIwZS1iY2U3LTBmNzViMGQ2OGJlOCJ9&amp;pageName=ReportSection&quot;},&quot;secure&quot;:false}],&quot;name&quot;:&quot;app.powerbi.com/view?r=eyJrIjoiYzZkNjY4NjctOTgwZC00NmNiLWFiMzQtZDIwZDc5MjI4ZTYyIiwidCI6IjVhNjM2NjBmLTVmN2YtNGIwZS1iY2U3LTBmNzViMGQ2OGJlOCJ9&amp;pageName=ReportSection&quot;,&quot;timeline&quot;:null,&quot;analytics&quot;:null},&quot;hostVersion&quot;:{&quot;major&quot;:0,&quot;minor&quot;:1}}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14565</TotalTime>
  <Words>477</Words>
  <Application>Microsoft Office PowerPoint</Application>
  <PresentationFormat>Widescreen</PresentationFormat>
  <Paragraphs>141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7" baseType="lpstr">
      <vt:lpstr>Abadi</vt:lpstr>
      <vt:lpstr>-apple-system</vt:lpstr>
      <vt:lpstr>Arial</vt:lpstr>
      <vt:lpstr>Calibri</vt:lpstr>
      <vt:lpstr>Calibri Light</vt:lpstr>
      <vt:lpstr>inherit</vt:lpstr>
      <vt:lpstr>inter</vt:lpstr>
      <vt:lpstr>Noto Sans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</dc:creator>
  <cp:lastModifiedBy>Usuário</cp:lastModifiedBy>
  <cp:revision>1041</cp:revision>
  <dcterms:created xsi:type="dcterms:W3CDTF">2017-12-05T16:25:52Z</dcterms:created>
  <dcterms:modified xsi:type="dcterms:W3CDTF">2021-05-25T16:20:05Z</dcterms:modified>
</cp:coreProperties>
</file>